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Lst>
  <p:notesMasterIdLst>
    <p:notesMasterId r:id="rId8"/>
  </p:notesMasterIdLst>
  <p:sldIdLst>
    <p:sldId id="774" r:id="rId3"/>
    <p:sldId id="762" r:id="rId4"/>
    <p:sldId id="764" r:id="rId5"/>
    <p:sldId id="765" r:id="rId6"/>
    <p:sldId id="766"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60"/>
  </p:normalViewPr>
  <p:slideViewPr>
    <p:cSldViewPr snapToGrid="0">
      <p:cViewPr varScale="1">
        <p:scale>
          <a:sx n="150" d="100"/>
          <a:sy n="150" d="100"/>
        </p:scale>
        <p:origin x="286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46F00E-A966-4E2F-9FB0-92F9564BD414}" type="datetimeFigureOut">
              <a:rPr lang="en-US" smtClean="0"/>
              <a:t>8/7/2024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3DACA5-31B1-4E97-943B-20BB086A43D0}" type="slidenum">
              <a:rPr lang="en-US" smtClean="0"/>
              <a:t>‹#›</a:t>
            </a:fld>
            <a:endParaRPr lang="en-US"/>
          </a:p>
        </p:txBody>
      </p:sp>
    </p:spTree>
    <p:extLst>
      <p:ext uri="{BB962C8B-B14F-4D97-AF65-F5344CB8AC3E}">
        <p14:creationId xmlns:p14="http://schemas.microsoft.com/office/powerpoint/2010/main" val="1134913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EE62B1-3E0C-4265-8C2E-2C6B10DCD08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093120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4.svg"/><Relationship Id="rId7" Type="http://schemas.openxmlformats.org/officeDocument/2006/relationships/image" Target="../media/image42.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8.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8.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50.svg"/><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54.svg"/><Relationship Id="rId4" Type="http://schemas.openxmlformats.org/officeDocument/2006/relationships/image" Target="../media/image51.png"/><Relationship Id="rId9"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4.svg"/><Relationship Id="rId7" Type="http://schemas.openxmlformats.org/officeDocument/2006/relationships/image" Target="../media/image42.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41.pn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44.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4.svg"/><Relationship Id="rId7" Type="http://schemas.openxmlformats.org/officeDocument/2006/relationships/image" Target="../media/image42.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41.pn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44.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8.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58.svg"/><Relationship Id="rId7" Type="http://schemas.openxmlformats.org/officeDocument/2006/relationships/image" Target="../media/image41.png"/><Relationship Id="rId2" Type="http://schemas.openxmlformats.org/officeDocument/2006/relationships/image" Target="../media/image57.png"/><Relationship Id="rId1" Type="http://schemas.openxmlformats.org/officeDocument/2006/relationships/slideMaster" Target="../slideMasters/slideMaster1.xml"/><Relationship Id="rId6" Type="http://schemas.openxmlformats.org/officeDocument/2006/relationships/image" Target="../media/image59.jpeg"/><Relationship Id="rId5" Type="http://schemas.openxmlformats.org/officeDocument/2006/relationships/image" Target="../media/image44.svg"/><Relationship Id="rId4" Type="http://schemas.openxmlformats.org/officeDocument/2006/relationships/image" Target="../media/image4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1.svg"/><Relationship Id="rId7" Type="http://schemas.openxmlformats.org/officeDocument/2006/relationships/image" Target="../media/image42.svg"/><Relationship Id="rId2" Type="http://schemas.openxmlformats.org/officeDocument/2006/relationships/image" Target="../media/image60.png"/><Relationship Id="rId1" Type="http://schemas.openxmlformats.org/officeDocument/2006/relationships/slideMaster" Target="../slideMasters/slideMaster1.xml"/><Relationship Id="rId6" Type="http://schemas.openxmlformats.org/officeDocument/2006/relationships/image" Target="../media/image41.png"/><Relationship Id="rId5" Type="http://schemas.openxmlformats.org/officeDocument/2006/relationships/image" Target="../media/image44.svg"/><Relationship Id="rId4" Type="http://schemas.openxmlformats.org/officeDocument/2006/relationships/image" Target="../media/image43.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hyperlink" Target="http://www.bie.edu/" TargetMode="External"/><Relationship Id="rId3" Type="http://schemas.openxmlformats.org/officeDocument/2006/relationships/image" Target="../media/image63.svg"/><Relationship Id="rId7" Type="http://schemas.openxmlformats.org/officeDocument/2006/relationships/image" Target="../media/image65.svg"/><Relationship Id="rId12" Type="http://schemas.openxmlformats.org/officeDocument/2006/relationships/image" Target="../media/image70.png"/><Relationship Id="rId2" Type="http://schemas.openxmlformats.org/officeDocument/2006/relationships/image" Target="../media/image62.png"/><Relationship Id="rId1" Type="http://schemas.openxmlformats.org/officeDocument/2006/relationships/slideMaster" Target="../slideMasters/slideMaster1.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44.svg"/><Relationship Id="rId10" Type="http://schemas.openxmlformats.org/officeDocument/2006/relationships/image" Target="../media/image68.png"/><Relationship Id="rId4" Type="http://schemas.openxmlformats.org/officeDocument/2006/relationships/image" Target="../media/image43.png"/><Relationship Id="rId9" Type="http://schemas.openxmlformats.org/officeDocument/2006/relationships/image" Target="../media/image67.png"/><Relationship Id="rId14" Type="http://schemas.openxmlformats.org/officeDocument/2006/relationships/image" Target="../media/image7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jpe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3.svg"/><Relationship Id="rId7" Type="http://schemas.openxmlformats.org/officeDocument/2006/relationships/image" Target="../media/image46.svg"/><Relationship Id="rId2" Type="http://schemas.openxmlformats.org/officeDocument/2006/relationships/image" Target="../media/image72.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8.sv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1.jpeg"/><Relationship Id="rId5" Type="http://schemas.openxmlformats.org/officeDocument/2006/relationships/image" Target="../media/image25.svg"/><Relationship Id="rId4" Type="http://schemas.openxmlformats.org/officeDocument/2006/relationships/image" Target="../media/image2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54.sv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81.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sv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1.jpeg"/><Relationship Id="rId5" Type="http://schemas.openxmlformats.org/officeDocument/2006/relationships/image" Target="../media/image20.svg"/><Relationship Id="rId4" Type="http://schemas.openxmlformats.org/officeDocument/2006/relationships/image" Target="../media/image1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1.jpeg"/><Relationship Id="rId5" Type="http://schemas.openxmlformats.org/officeDocument/2006/relationships/image" Target="../media/image25.svg"/><Relationship Id="rId4"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82.sv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8.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8.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50.svg"/><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Master" Target="../slideMasters/slideMaster2.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2.svg"/><Relationship Id="rId4" Type="http://schemas.openxmlformats.org/officeDocument/2006/relationships/image" Target="../media/image51.png"/><Relationship Id="rId9"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4.svg"/><Relationship Id="rId7" Type="http://schemas.openxmlformats.org/officeDocument/2006/relationships/image" Target="../media/image42.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41.pn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44.sv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4.svg"/><Relationship Id="rId7" Type="http://schemas.openxmlformats.org/officeDocument/2006/relationships/image" Target="../media/image42.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41.pn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4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1.svg"/><Relationship Id="rId2" Type="http://schemas.openxmlformats.org/officeDocument/2006/relationships/image" Target="../media/image32.jpe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8.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84.sv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83.svg"/><Relationship Id="rId4" Type="http://schemas.openxmlformats.org/officeDocument/2006/relationships/image" Target="../media/image28.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1.svg"/><Relationship Id="rId7" Type="http://schemas.openxmlformats.org/officeDocument/2006/relationships/image" Target="../media/image42.svg"/><Relationship Id="rId2" Type="http://schemas.openxmlformats.org/officeDocument/2006/relationships/image" Target="../media/image60.png"/><Relationship Id="rId1" Type="http://schemas.openxmlformats.org/officeDocument/2006/relationships/slideMaster" Target="../slideMasters/slideMaster2.xml"/><Relationship Id="rId6" Type="http://schemas.openxmlformats.org/officeDocument/2006/relationships/image" Target="../media/image41.png"/><Relationship Id="rId5" Type="http://schemas.openxmlformats.org/officeDocument/2006/relationships/image" Target="../media/image44.svg"/><Relationship Id="rId4" Type="http://schemas.openxmlformats.org/officeDocument/2006/relationships/image" Target="../media/image43.pn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hyperlink" Target="http://www.bie.edu/" TargetMode="External"/><Relationship Id="rId3" Type="http://schemas.openxmlformats.org/officeDocument/2006/relationships/image" Target="../media/image63.svg"/><Relationship Id="rId7" Type="http://schemas.openxmlformats.org/officeDocument/2006/relationships/image" Target="../media/image65.svg"/><Relationship Id="rId12" Type="http://schemas.openxmlformats.org/officeDocument/2006/relationships/image" Target="../media/image70.png"/><Relationship Id="rId2" Type="http://schemas.openxmlformats.org/officeDocument/2006/relationships/image" Target="../media/image62.png"/><Relationship Id="rId1" Type="http://schemas.openxmlformats.org/officeDocument/2006/relationships/slideMaster" Target="../slideMasters/slideMaster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44.svg"/><Relationship Id="rId10" Type="http://schemas.openxmlformats.org/officeDocument/2006/relationships/image" Target="../media/image68.png"/><Relationship Id="rId4" Type="http://schemas.openxmlformats.org/officeDocument/2006/relationships/image" Target="../media/image43.png"/><Relationship Id="rId9" Type="http://schemas.openxmlformats.org/officeDocument/2006/relationships/image" Target="../media/image67.png"/><Relationship Id="rId14" Type="http://schemas.openxmlformats.org/officeDocument/2006/relationships/image" Target="../media/image71.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3.svg"/><Relationship Id="rId7" Type="http://schemas.openxmlformats.org/officeDocument/2006/relationships/image" Target="../media/image46.svg"/><Relationship Id="rId2" Type="http://schemas.openxmlformats.org/officeDocument/2006/relationships/image" Target="../media/image72.png"/><Relationship Id="rId1" Type="http://schemas.openxmlformats.org/officeDocument/2006/relationships/slideMaster" Target="../slideMasters/slideMaster2.xml"/><Relationship Id="rId6" Type="http://schemas.openxmlformats.org/officeDocument/2006/relationships/image" Target="../media/image45.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8.sv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9D789E51-AE86-46F1-91E5-0042D027FDE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561433" y="3163130"/>
            <a:ext cx="3200400" cy="3200400"/>
          </a:xfrm>
          <a:prstGeom prst="rect">
            <a:avLst/>
          </a:prstGeom>
        </p:spPr>
      </p:pic>
      <p:pic>
        <p:nvPicPr>
          <p:cNvPr id="6" name="Graphic 5" descr="An organic corner shape">
            <a:extLst>
              <a:ext uri="{FF2B5EF4-FFF2-40B4-BE49-F238E27FC236}">
                <a16:creationId xmlns:a16="http://schemas.microsoft.com/office/drawing/2014/main" id="{1FE5ADDA-D7E7-4F5E-80FD-CE5D99238F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47415" r="11642"/>
          <a:stretch/>
        </p:blipFill>
        <p:spPr>
          <a:xfrm>
            <a:off x="-10180" y="4453838"/>
            <a:ext cx="4039730" cy="2404162"/>
          </a:xfrm>
          <a:prstGeom prst="rect">
            <a:avLst/>
          </a:prstGeom>
        </p:spPr>
      </p:pic>
      <p:pic>
        <p:nvPicPr>
          <p:cNvPr id="7" name="Graphic 6" descr="A circle filled with diagonal lines">
            <a:extLst>
              <a:ext uri="{FF2B5EF4-FFF2-40B4-BE49-F238E27FC236}">
                <a16:creationId xmlns:a16="http://schemas.microsoft.com/office/drawing/2014/main" id="{EF741E51-C2AA-481E-BCA9-AAA24E31AEBB}"/>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58934" t="11636" r="12364" b="10950"/>
          <a:stretch/>
        </p:blipFill>
        <p:spPr>
          <a:xfrm>
            <a:off x="-10180" y="3318626"/>
            <a:ext cx="1312242" cy="3539374"/>
          </a:xfrm>
          <a:prstGeom prst="rect">
            <a:avLst/>
          </a:prstGeom>
        </p:spPr>
      </p:pic>
      <p:cxnSp>
        <p:nvCxnSpPr>
          <p:cNvPr id="16" name="Straight Connector 15">
            <a:extLst>
              <a:ext uri="{FF2B5EF4-FFF2-40B4-BE49-F238E27FC236}">
                <a16:creationId xmlns:a16="http://schemas.microsoft.com/office/drawing/2014/main" id="{BAFDDBD1-8A05-438C-BF89-7368383F9E2A}"/>
              </a:ext>
            </a:extLst>
          </p:cNvPr>
          <p:cNvCxnSpPr>
            <a:cxnSpLocks/>
          </p:cNvCxnSpPr>
          <p:nvPr userDrawn="1"/>
        </p:nvCxnSpPr>
        <p:spPr>
          <a:xfrm flipH="1" flipV="1">
            <a:off x="1702685" y="1919938"/>
            <a:ext cx="6765675" cy="3947"/>
          </a:xfrm>
          <a:prstGeom prst="line">
            <a:avLst/>
          </a:prstGeom>
          <a:ln w="7620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F9E18172-D501-4DBE-A480-38C9C284FED8}"/>
              </a:ext>
            </a:extLst>
          </p:cNvPr>
          <p:cNvSpPr>
            <a:spLocks noGrp="1"/>
          </p:cNvSpPr>
          <p:nvPr>
            <p:ph type="body" sz="quarter" idx="13" hasCustomPrompt="1"/>
          </p:nvPr>
        </p:nvSpPr>
        <p:spPr>
          <a:xfrm>
            <a:off x="1702685" y="3429000"/>
            <a:ext cx="6643058" cy="1855302"/>
          </a:xfrm>
        </p:spPr>
        <p:txBody>
          <a:bodyPr anchor="ctr">
            <a:noAutofit/>
          </a:bodyPr>
          <a:lstStyle>
            <a:lvl1pPr>
              <a:defRPr>
                <a:solidFill>
                  <a:schemeClr val="bg1"/>
                </a:solidFill>
              </a:defRPr>
            </a:lvl1pPr>
            <a:lvl2pPr marL="0" indent="0" algn="l">
              <a:buNone/>
              <a:defRPr sz="2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a:t>Name of Presenter</a:t>
            </a:r>
          </a:p>
          <a:p>
            <a:pPr lvl="1"/>
            <a:r>
              <a:rPr lang="en-US"/>
              <a:t>Position/Title</a:t>
            </a:r>
          </a:p>
          <a:p>
            <a:pPr lvl="1"/>
            <a:r>
              <a:rPr lang="en-US"/>
              <a:t>School/Department/Organization Info</a:t>
            </a:r>
          </a:p>
        </p:txBody>
      </p:sp>
      <p:pic>
        <p:nvPicPr>
          <p:cNvPr id="25" name="Graphic 24" descr="An organic corner shape">
            <a:extLst>
              <a:ext uri="{FF2B5EF4-FFF2-40B4-BE49-F238E27FC236}">
                <a16:creationId xmlns:a16="http://schemas.microsoft.com/office/drawing/2014/main" id="{9AA1C633-2E90-44DB-87D4-CE4A21F3280B}"/>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65540"/>
          <a:stretch/>
        </p:blipFill>
        <p:spPr>
          <a:xfrm>
            <a:off x="7620000" y="-1038"/>
            <a:ext cx="4572000" cy="1575516"/>
          </a:xfrm>
          <a:prstGeom prst="rect">
            <a:avLst/>
          </a:prstGeom>
        </p:spPr>
      </p:pic>
      <p:grpSp>
        <p:nvGrpSpPr>
          <p:cNvPr id="8" name="Group 7">
            <a:extLst>
              <a:ext uri="{FF2B5EF4-FFF2-40B4-BE49-F238E27FC236}">
                <a16:creationId xmlns:a16="http://schemas.microsoft.com/office/drawing/2014/main" id="{7CD2890C-5884-4D26-8362-39EA7F7C1847}"/>
              </a:ext>
            </a:extLst>
          </p:cNvPr>
          <p:cNvGrpSpPr/>
          <p:nvPr userDrawn="1"/>
        </p:nvGrpSpPr>
        <p:grpSpPr>
          <a:xfrm rot="16200000">
            <a:off x="10469429" y="1181806"/>
            <a:ext cx="2584807" cy="869620"/>
            <a:chOff x="9177476" y="5772727"/>
            <a:chExt cx="2584807" cy="869620"/>
          </a:xfrm>
          <a:solidFill>
            <a:schemeClr val="accent4">
              <a:lumMod val="50000"/>
            </a:schemeClr>
          </a:solidFill>
        </p:grpSpPr>
        <p:sp>
          <p:nvSpPr>
            <p:cNvPr id="9" name="Rectangle 8">
              <a:extLst>
                <a:ext uri="{FF2B5EF4-FFF2-40B4-BE49-F238E27FC236}">
                  <a16:creationId xmlns:a16="http://schemas.microsoft.com/office/drawing/2014/main" id="{C405C67F-4E50-4599-88FB-4D9E29A78352}"/>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9F7EC05-D291-4414-992A-84A2B43C81B6}"/>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8FB9A3-F079-4123-B7F5-95DD642D54BA}"/>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558173-9B13-4F39-B7BB-F9C798637E99}"/>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94A99F-C668-45A7-AB95-381C92823E25}"/>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4D6977C-7FDA-4FC3-95D3-F692954DF795}"/>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32CF65-D7A9-4C91-A38F-669323782F5A}"/>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itle 28">
            <a:extLst>
              <a:ext uri="{FF2B5EF4-FFF2-40B4-BE49-F238E27FC236}">
                <a16:creationId xmlns:a16="http://schemas.microsoft.com/office/drawing/2014/main" id="{396859DC-C857-43D2-B80C-3BFB3D501438}"/>
              </a:ext>
            </a:extLst>
          </p:cNvPr>
          <p:cNvSpPr>
            <a:spLocks noGrp="1"/>
          </p:cNvSpPr>
          <p:nvPr>
            <p:ph type="title" hasCustomPrompt="1"/>
          </p:nvPr>
        </p:nvSpPr>
        <p:spPr>
          <a:xfrm>
            <a:off x="1702685" y="2130681"/>
            <a:ext cx="9042786" cy="968513"/>
          </a:xfrm>
        </p:spPr>
        <p:txBody>
          <a:bodyPr/>
          <a:lstStyle>
            <a:lvl1pPr>
              <a:defRPr>
                <a:solidFill>
                  <a:schemeClr val="bg1"/>
                </a:solidFill>
              </a:defRPr>
            </a:lvl1pPr>
          </a:lstStyle>
          <a:p>
            <a:r>
              <a:rPr lang="en-US"/>
              <a:t>Presentation title</a:t>
            </a:r>
          </a:p>
        </p:txBody>
      </p:sp>
      <p:pic>
        <p:nvPicPr>
          <p:cNvPr id="3" name="Picture 2">
            <a:extLst>
              <a:ext uri="{FF2B5EF4-FFF2-40B4-BE49-F238E27FC236}">
                <a16:creationId xmlns:a16="http://schemas.microsoft.com/office/drawing/2014/main" id="{E2EA4674-7A1F-4354-8B70-98A8F0ABC353}"/>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444312" y="512082"/>
            <a:ext cx="5779766" cy="1229279"/>
          </a:xfrm>
          <a:prstGeom prst="rect">
            <a:avLst/>
          </a:prstGeom>
        </p:spPr>
      </p:pic>
    </p:spTree>
    <p:extLst>
      <p:ext uri="{BB962C8B-B14F-4D97-AF65-F5344CB8AC3E}">
        <p14:creationId xmlns:p14="http://schemas.microsoft.com/office/powerpoint/2010/main" val="486246797"/>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B734A-A207-4090-BEFF-D38E5590205A}"/>
              </a:ext>
            </a:extLst>
          </p:cNvPr>
          <p:cNvSpPr>
            <a:spLocks noGrp="1"/>
          </p:cNvSpPr>
          <p:nvPr>
            <p:ph type="title"/>
          </p:nvPr>
        </p:nvSpPr>
        <p:spPr>
          <a:xfrm>
            <a:off x="1325880" y="1709739"/>
            <a:ext cx="10021570" cy="237458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4696A4-BEE2-4540-A22E-F88A7AB61CF5}"/>
              </a:ext>
            </a:extLst>
          </p:cNvPr>
          <p:cNvSpPr>
            <a:spLocks noGrp="1"/>
          </p:cNvSpPr>
          <p:nvPr>
            <p:ph type="body" idx="1"/>
          </p:nvPr>
        </p:nvSpPr>
        <p:spPr>
          <a:xfrm>
            <a:off x="2209800" y="4343401"/>
            <a:ext cx="9137650" cy="134111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125C29-ECB0-4540-B912-84BF77C12578}"/>
              </a:ext>
            </a:extLst>
          </p:cNvPr>
          <p:cNvSpPr>
            <a:spLocks noGrp="1"/>
          </p:cNvSpPr>
          <p:nvPr>
            <p:ph type="dt" sz="half" idx="10"/>
          </p:nvPr>
        </p:nvSpPr>
        <p:spPr/>
        <p:txBody>
          <a:bodyPr/>
          <a:lstStyle/>
          <a:p>
            <a:fld id="{9E7F3E95-5449-464B-9A17-EBCF3AFEBB5B}" type="datetimeFigureOut">
              <a:rPr lang="en-US" smtClean="0"/>
              <a:t>8/7/2024</a:t>
            </a:fld>
            <a:endParaRPr lang="en-US"/>
          </a:p>
        </p:txBody>
      </p:sp>
      <p:sp>
        <p:nvSpPr>
          <p:cNvPr id="5" name="Footer Placeholder 4">
            <a:extLst>
              <a:ext uri="{FF2B5EF4-FFF2-40B4-BE49-F238E27FC236}">
                <a16:creationId xmlns:a16="http://schemas.microsoft.com/office/drawing/2014/main" id="{4DC05CD3-1633-4625-A6F7-A8ABF04737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60550-01EA-4E06-9ADF-DEF8973C4435}"/>
              </a:ext>
            </a:extLst>
          </p:cNvPr>
          <p:cNvSpPr>
            <a:spLocks noGrp="1"/>
          </p:cNvSpPr>
          <p:nvPr>
            <p:ph type="sldNum" sz="quarter" idx="12"/>
          </p:nvPr>
        </p:nvSpPr>
        <p:spPr/>
        <p:txBody>
          <a:bodyPr/>
          <a:lstStyle/>
          <a:p>
            <a:fld id="{5B4CAECD-02FE-4C4A-9471-426DCC91B0DD}" type="slidenum">
              <a:rPr lang="en-US" smtClean="0"/>
              <a:t>‹#›</a:t>
            </a:fld>
            <a:endParaRPr lang="en-US"/>
          </a:p>
        </p:txBody>
      </p:sp>
    </p:spTree>
    <p:extLst>
      <p:ext uri="{BB962C8B-B14F-4D97-AF65-F5344CB8AC3E}">
        <p14:creationId xmlns:p14="http://schemas.microsoft.com/office/powerpoint/2010/main" val="159952924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spTree>
      <p:nvGrpSpPr>
        <p:cNvPr id="1" name=""/>
        <p:cNvGrpSpPr/>
        <p:nvPr/>
      </p:nvGrpSpPr>
      <p:grpSpPr>
        <a:xfrm>
          <a:off x="0" y="0"/>
          <a:ext cx="0" cy="0"/>
          <a:chOff x="0" y="0"/>
          <a:chExt cx="0" cy="0"/>
        </a:xfrm>
      </p:grpSpPr>
      <p:pic>
        <p:nvPicPr>
          <p:cNvPr id="7" name="Graphic 6" descr="An organic corner shape">
            <a:extLst>
              <a:ext uri="{FF2B5EF4-FFF2-40B4-BE49-F238E27FC236}">
                <a16:creationId xmlns:a16="http://schemas.microsoft.com/office/drawing/2014/main" id="{89652F2B-FF14-4E8F-AB16-F9204C156DF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sp>
        <p:nvSpPr>
          <p:cNvPr id="2" name="Title 1">
            <a:extLst>
              <a:ext uri="{FF2B5EF4-FFF2-40B4-BE49-F238E27FC236}">
                <a16:creationId xmlns:a16="http://schemas.microsoft.com/office/drawing/2014/main" id="{39EB734A-A207-4090-BEFF-D38E5590205A}"/>
              </a:ext>
            </a:extLst>
          </p:cNvPr>
          <p:cNvSpPr>
            <a:spLocks noGrp="1"/>
          </p:cNvSpPr>
          <p:nvPr>
            <p:ph type="title"/>
          </p:nvPr>
        </p:nvSpPr>
        <p:spPr>
          <a:xfrm>
            <a:off x="3700149" y="1439071"/>
            <a:ext cx="6827520" cy="2374582"/>
          </a:xfrm>
        </p:spPr>
        <p:txBody>
          <a:bodyPr anchor="b">
            <a:normAutofit/>
          </a:bodyPr>
          <a:lstStyle>
            <a:lvl1pPr algn="ctr">
              <a:defRPr sz="4800"/>
            </a:lvl1pPr>
          </a:lstStyle>
          <a:p>
            <a:r>
              <a:rPr lang="en-US"/>
              <a:t>Click to edit Master title style</a:t>
            </a:r>
          </a:p>
        </p:txBody>
      </p:sp>
      <p:sp>
        <p:nvSpPr>
          <p:cNvPr id="3" name="Text Placeholder 2">
            <a:extLst>
              <a:ext uri="{FF2B5EF4-FFF2-40B4-BE49-F238E27FC236}">
                <a16:creationId xmlns:a16="http://schemas.microsoft.com/office/drawing/2014/main" id="{7B4696A4-BEE2-4540-A22E-F88A7AB61CF5}"/>
              </a:ext>
            </a:extLst>
          </p:cNvPr>
          <p:cNvSpPr>
            <a:spLocks noGrp="1"/>
          </p:cNvSpPr>
          <p:nvPr>
            <p:ph type="body" idx="1"/>
          </p:nvPr>
        </p:nvSpPr>
        <p:spPr>
          <a:xfrm>
            <a:off x="3700149" y="4149568"/>
            <a:ext cx="6827520" cy="1341119"/>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125C29-ECB0-4540-B912-84BF77C12578}"/>
              </a:ext>
            </a:extLst>
          </p:cNvPr>
          <p:cNvSpPr>
            <a:spLocks noGrp="1"/>
          </p:cNvSpPr>
          <p:nvPr>
            <p:ph type="dt" sz="half" idx="10"/>
          </p:nvPr>
        </p:nvSpPr>
        <p:spPr/>
        <p:txBody>
          <a:bodyPr/>
          <a:lstStyle/>
          <a:p>
            <a:fld id="{9E7F3E95-5449-464B-9A17-EBCF3AFEBB5B}" type="datetimeFigureOut">
              <a:rPr lang="en-US" smtClean="0"/>
              <a:t>8/7/2024</a:t>
            </a:fld>
            <a:endParaRPr lang="en-US"/>
          </a:p>
        </p:txBody>
      </p:sp>
      <p:sp>
        <p:nvSpPr>
          <p:cNvPr id="5" name="Footer Placeholder 4">
            <a:extLst>
              <a:ext uri="{FF2B5EF4-FFF2-40B4-BE49-F238E27FC236}">
                <a16:creationId xmlns:a16="http://schemas.microsoft.com/office/drawing/2014/main" id="{4DC05CD3-1633-4625-A6F7-A8ABF04737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60550-01EA-4E06-9ADF-DEF8973C4435}"/>
              </a:ext>
            </a:extLst>
          </p:cNvPr>
          <p:cNvSpPr>
            <a:spLocks noGrp="1"/>
          </p:cNvSpPr>
          <p:nvPr>
            <p:ph type="sldNum" sz="quarter" idx="12"/>
          </p:nvPr>
        </p:nvSpPr>
        <p:spPr/>
        <p:txBody>
          <a:bodyPr/>
          <a:lstStyle/>
          <a:p>
            <a:fld id="{5B4CAECD-02FE-4C4A-9471-426DCC91B0DD}" type="slidenum">
              <a:rPr lang="en-US" smtClean="0"/>
              <a:t>‹#›</a:t>
            </a:fld>
            <a:endParaRPr lang="en-US"/>
          </a:p>
        </p:txBody>
      </p:sp>
      <p:pic>
        <p:nvPicPr>
          <p:cNvPr id="9" name="Picture 8" descr="A person smiling at the camera&#10;&#10;Description automatically generated with low confidence">
            <a:extLst>
              <a:ext uri="{FF2B5EF4-FFF2-40B4-BE49-F238E27FC236}">
                <a16:creationId xmlns:a16="http://schemas.microsoft.com/office/drawing/2014/main" id="{1A715E1E-6684-4B08-BC24-86D832884D7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5520" t="3567" r="2365" b="3260"/>
          <a:stretch/>
        </p:blipFill>
        <p:spPr>
          <a:xfrm>
            <a:off x="722314" y="886303"/>
            <a:ext cx="2255520" cy="2255520"/>
          </a:xfrm>
          <a:prstGeom prst="ellipse">
            <a:avLst/>
          </a:prstGeom>
          <a:ln w="76200">
            <a:solidFill>
              <a:schemeClr val="accent2"/>
            </a:solidFill>
          </a:ln>
        </p:spPr>
      </p:pic>
      <p:pic>
        <p:nvPicPr>
          <p:cNvPr id="10" name="Picture 9">
            <a:extLst>
              <a:ext uri="{FF2B5EF4-FFF2-40B4-BE49-F238E27FC236}">
                <a16:creationId xmlns:a16="http://schemas.microsoft.com/office/drawing/2014/main" id="{B19645E2-53CE-4263-9F65-90A598D9253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629095" y="3759361"/>
            <a:ext cx="1731326" cy="1731326"/>
          </a:xfrm>
          <a:prstGeom prst="ellipse">
            <a:avLst/>
          </a:prstGeom>
          <a:ln w="76200">
            <a:solidFill>
              <a:schemeClr val="tx2"/>
            </a:solidFill>
          </a:ln>
        </p:spPr>
      </p:pic>
      <p:pic>
        <p:nvPicPr>
          <p:cNvPr id="11" name="Graphic 10" descr="A circle filled with diagonal lines">
            <a:extLst>
              <a:ext uri="{FF2B5EF4-FFF2-40B4-BE49-F238E27FC236}">
                <a16:creationId xmlns:a16="http://schemas.microsoft.com/office/drawing/2014/main" id="{3382B7CF-9D25-4D82-9EC6-011512508F52}"/>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29003" t="11635" r="12363" b="52733"/>
          <a:stretch/>
        </p:blipFill>
        <p:spPr>
          <a:xfrm rot="5400000" flipV="1">
            <a:off x="10037114" y="525789"/>
            <a:ext cx="2680677" cy="1629095"/>
          </a:xfrm>
          <a:prstGeom prst="rect">
            <a:avLst/>
          </a:prstGeom>
        </p:spPr>
      </p:pic>
      <p:pic>
        <p:nvPicPr>
          <p:cNvPr id="12" name="Graphic 11" descr="A square made of dots">
            <a:extLst>
              <a:ext uri="{FF2B5EF4-FFF2-40B4-BE49-F238E27FC236}">
                <a16:creationId xmlns:a16="http://schemas.microsoft.com/office/drawing/2014/main" id="{E47CB702-00B8-488C-B79C-D164DDD08017}"/>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4777" t="13758" r="30556" b="40300"/>
          <a:stretch/>
        </p:blipFill>
        <p:spPr>
          <a:xfrm rot="5400000">
            <a:off x="486330" y="4207589"/>
            <a:ext cx="1127760" cy="2100421"/>
          </a:xfrm>
          <a:prstGeom prst="rect">
            <a:avLst/>
          </a:prstGeom>
        </p:spPr>
      </p:pic>
    </p:spTree>
    <p:extLst>
      <p:ext uri="{BB962C8B-B14F-4D97-AF65-F5344CB8AC3E}">
        <p14:creationId xmlns:p14="http://schemas.microsoft.com/office/powerpoint/2010/main" val="356234127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65C4283-5B1E-4C8B-A9C2-905770922A03}"/>
              </a:ext>
            </a:extLst>
          </p:cNvPr>
          <p:cNvSpPr>
            <a:spLocks noGrp="1"/>
          </p:cNvSpPr>
          <p:nvPr>
            <p:ph sz="half" idx="2"/>
          </p:nvPr>
        </p:nvSpPr>
        <p:spPr>
          <a:xfrm>
            <a:off x="6377529" y="1999185"/>
            <a:ext cx="4587240" cy="39031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6C733E-9A4F-4F57-BEA6-C72C28094911}"/>
              </a:ext>
            </a:extLst>
          </p:cNvPr>
          <p:cNvSpPr>
            <a:spLocks noGrp="1"/>
          </p:cNvSpPr>
          <p:nvPr>
            <p:ph type="dt" sz="half" idx="10"/>
          </p:nvPr>
        </p:nvSpPr>
        <p:spPr/>
        <p:txBody>
          <a:bodyPr/>
          <a:lstStyle/>
          <a:p>
            <a:fld id="{9E7F3E95-5449-464B-9A17-EBCF3AFEBB5B}" type="datetimeFigureOut">
              <a:rPr lang="en-US" smtClean="0"/>
              <a:t>8/7/2024</a:t>
            </a:fld>
            <a:endParaRPr lang="en-US"/>
          </a:p>
        </p:txBody>
      </p:sp>
      <p:sp>
        <p:nvSpPr>
          <p:cNvPr id="6" name="Footer Placeholder 5">
            <a:extLst>
              <a:ext uri="{FF2B5EF4-FFF2-40B4-BE49-F238E27FC236}">
                <a16:creationId xmlns:a16="http://schemas.microsoft.com/office/drawing/2014/main" id="{D50D977F-D124-4275-A4AD-3DE3ADA299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99923A-F119-4F34-B72A-8E4924C9CCA7}"/>
              </a:ext>
            </a:extLst>
          </p:cNvPr>
          <p:cNvSpPr>
            <a:spLocks noGrp="1"/>
          </p:cNvSpPr>
          <p:nvPr>
            <p:ph type="sldNum" sz="quarter" idx="12"/>
          </p:nvPr>
        </p:nvSpPr>
        <p:spPr/>
        <p:txBody>
          <a:bodyPr/>
          <a:lstStyle/>
          <a:p>
            <a:fld id="{5B4CAECD-02FE-4C4A-9471-426DCC91B0DD}" type="slidenum">
              <a:rPr lang="en-US" smtClean="0"/>
              <a:t>‹#›</a:t>
            </a:fld>
            <a:endParaRPr lang="en-US"/>
          </a:p>
        </p:txBody>
      </p:sp>
      <p:sp>
        <p:nvSpPr>
          <p:cNvPr id="8" name="Content Placeholder 3">
            <a:extLst>
              <a:ext uri="{FF2B5EF4-FFF2-40B4-BE49-F238E27FC236}">
                <a16:creationId xmlns:a16="http://schemas.microsoft.com/office/drawing/2014/main" id="{40C05E55-7A83-49EB-915E-FAD11D77E09C}"/>
              </a:ext>
            </a:extLst>
          </p:cNvPr>
          <p:cNvSpPr>
            <a:spLocks noGrp="1"/>
          </p:cNvSpPr>
          <p:nvPr>
            <p:ph sz="half" idx="13"/>
          </p:nvPr>
        </p:nvSpPr>
        <p:spPr>
          <a:xfrm>
            <a:off x="1428035" y="1988488"/>
            <a:ext cx="4587240" cy="38890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0A2228CD-3BB2-427D-9BB1-B2236B49DDC5}"/>
              </a:ext>
            </a:extLst>
          </p:cNvPr>
          <p:cNvSpPr>
            <a:spLocks noGrp="1"/>
          </p:cNvSpPr>
          <p:nvPr>
            <p:ph type="title"/>
          </p:nvPr>
        </p:nvSpPr>
        <p:spPr/>
        <p:txBody>
          <a:bodyPr/>
          <a:lstStyle/>
          <a:p>
            <a:r>
              <a:rPr lang="en-US"/>
              <a:t>Click to edit Master title style</a:t>
            </a:r>
          </a:p>
        </p:txBody>
      </p:sp>
      <p:pic>
        <p:nvPicPr>
          <p:cNvPr id="10" name="Graphic 9" descr="An organic corner shape">
            <a:extLst>
              <a:ext uri="{FF2B5EF4-FFF2-40B4-BE49-F238E27FC236}">
                <a16:creationId xmlns:a16="http://schemas.microsoft.com/office/drawing/2014/main" id="{0C07F670-DD69-4009-802C-3E9B431B4B0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7415" r="11642"/>
          <a:stretch/>
        </p:blipFill>
        <p:spPr>
          <a:xfrm>
            <a:off x="-10180" y="4453838"/>
            <a:ext cx="4039730" cy="2404162"/>
          </a:xfrm>
          <a:prstGeom prst="rect">
            <a:avLst/>
          </a:prstGeom>
        </p:spPr>
      </p:pic>
      <p:pic>
        <p:nvPicPr>
          <p:cNvPr id="11" name="Graphic 10" descr="A circle filled with diagonal lines">
            <a:extLst>
              <a:ext uri="{FF2B5EF4-FFF2-40B4-BE49-F238E27FC236}">
                <a16:creationId xmlns:a16="http://schemas.microsoft.com/office/drawing/2014/main" id="{1D863DA9-80A9-46D2-9D07-D9A62705319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8934" t="11636" r="12364" b="10950"/>
          <a:stretch/>
        </p:blipFill>
        <p:spPr>
          <a:xfrm>
            <a:off x="-10180" y="3318626"/>
            <a:ext cx="1312242" cy="3539374"/>
          </a:xfrm>
          <a:prstGeom prst="rect">
            <a:avLst/>
          </a:prstGeom>
        </p:spPr>
      </p:pic>
      <p:cxnSp>
        <p:nvCxnSpPr>
          <p:cNvPr id="12" name="Straight Connector 11">
            <a:extLst>
              <a:ext uri="{FF2B5EF4-FFF2-40B4-BE49-F238E27FC236}">
                <a16:creationId xmlns:a16="http://schemas.microsoft.com/office/drawing/2014/main" id="{0C668ED2-C1C7-4589-83B5-C84802335F56}"/>
              </a:ext>
            </a:extLst>
          </p:cNvPr>
          <p:cNvCxnSpPr>
            <a:cxnSpLocks/>
          </p:cNvCxnSpPr>
          <p:nvPr userDrawn="1"/>
        </p:nvCxnSpPr>
        <p:spPr>
          <a:xfrm flipH="1">
            <a:off x="1168400" y="6176963"/>
            <a:ext cx="6747350"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Graphic 12" descr="A square made of dots">
            <a:extLst>
              <a:ext uri="{FF2B5EF4-FFF2-40B4-BE49-F238E27FC236}">
                <a16:creationId xmlns:a16="http://schemas.microsoft.com/office/drawing/2014/main" id="{A6F3D51D-4969-4065-945C-37A864A84A9F}"/>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3332" t="46819" r="40223" b="13693"/>
          <a:stretch/>
        </p:blipFill>
        <p:spPr>
          <a:xfrm>
            <a:off x="10068560" y="-1"/>
            <a:ext cx="2123440" cy="1805375"/>
          </a:xfrm>
          <a:prstGeom prst="rect">
            <a:avLst/>
          </a:prstGeom>
        </p:spPr>
      </p:pic>
      <p:grpSp>
        <p:nvGrpSpPr>
          <p:cNvPr id="14" name="Group 13">
            <a:extLst>
              <a:ext uri="{FF2B5EF4-FFF2-40B4-BE49-F238E27FC236}">
                <a16:creationId xmlns:a16="http://schemas.microsoft.com/office/drawing/2014/main" id="{75DA1493-E2C9-4CD0-BFBC-162410C435C0}"/>
              </a:ext>
            </a:extLst>
          </p:cNvPr>
          <p:cNvGrpSpPr/>
          <p:nvPr userDrawn="1"/>
        </p:nvGrpSpPr>
        <p:grpSpPr>
          <a:xfrm rot="16200000">
            <a:off x="10469429" y="1181806"/>
            <a:ext cx="2584807" cy="869620"/>
            <a:chOff x="9177476" y="5772727"/>
            <a:chExt cx="2584807" cy="869620"/>
          </a:xfrm>
          <a:solidFill>
            <a:schemeClr val="accent4">
              <a:lumMod val="50000"/>
            </a:schemeClr>
          </a:solidFill>
        </p:grpSpPr>
        <p:sp>
          <p:nvSpPr>
            <p:cNvPr id="15" name="Rectangle 14">
              <a:extLst>
                <a:ext uri="{FF2B5EF4-FFF2-40B4-BE49-F238E27FC236}">
                  <a16:creationId xmlns:a16="http://schemas.microsoft.com/office/drawing/2014/main" id="{2D4AD5A0-4317-4D3B-8DC7-DDA386B081F6}"/>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82F460D-96E3-4720-97D0-2AECA847D8B0}"/>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6070ABA-9698-4B00-9B67-E869F5C05986}"/>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463C70A-9C6D-4646-9071-EF3BD020E48A}"/>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6B55EC2-AF59-4A12-82A7-3BDA4CAC4A65}"/>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509CDF8-63E4-4646-BFBB-A359D2815570}"/>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BD0BC29-F1C3-4D9C-93C7-1DC0C24CDDE7}"/>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2281856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pic>
        <p:nvPicPr>
          <p:cNvPr id="22" name="Graphic 21" descr="An organic corner shape">
            <a:extLst>
              <a:ext uri="{FF2B5EF4-FFF2-40B4-BE49-F238E27FC236}">
                <a16:creationId xmlns:a16="http://schemas.microsoft.com/office/drawing/2014/main" id="{4FA8E2E9-4112-4DE5-86C2-233513BE9BF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7415" r="11642"/>
          <a:stretch/>
        </p:blipFill>
        <p:spPr>
          <a:xfrm>
            <a:off x="-10180" y="4453838"/>
            <a:ext cx="4039730" cy="2404162"/>
          </a:xfrm>
          <a:prstGeom prst="rect">
            <a:avLst/>
          </a:prstGeom>
        </p:spPr>
      </p:pic>
      <p:pic>
        <p:nvPicPr>
          <p:cNvPr id="23" name="Graphic 22" descr="A circle filled with diagonal lines">
            <a:extLst>
              <a:ext uri="{FF2B5EF4-FFF2-40B4-BE49-F238E27FC236}">
                <a16:creationId xmlns:a16="http://schemas.microsoft.com/office/drawing/2014/main" id="{9A35C895-99A7-46CC-A81C-63ABF4385F5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8934" t="11636" r="12364" b="10950"/>
          <a:stretch/>
        </p:blipFill>
        <p:spPr>
          <a:xfrm>
            <a:off x="-10180" y="3318626"/>
            <a:ext cx="1312242" cy="3539374"/>
          </a:xfrm>
          <a:prstGeom prst="rect">
            <a:avLst/>
          </a:prstGeom>
        </p:spPr>
      </p:pic>
      <p:cxnSp>
        <p:nvCxnSpPr>
          <p:cNvPr id="24" name="Straight Connector 23">
            <a:extLst>
              <a:ext uri="{FF2B5EF4-FFF2-40B4-BE49-F238E27FC236}">
                <a16:creationId xmlns:a16="http://schemas.microsoft.com/office/drawing/2014/main" id="{970B86EC-AFFC-4854-98CB-4B4E454F9512}"/>
              </a:ext>
            </a:extLst>
          </p:cNvPr>
          <p:cNvCxnSpPr>
            <a:cxnSpLocks/>
          </p:cNvCxnSpPr>
          <p:nvPr userDrawn="1"/>
        </p:nvCxnSpPr>
        <p:spPr>
          <a:xfrm flipH="1">
            <a:off x="1168400" y="6176963"/>
            <a:ext cx="6747350"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5" name="Graphic 24" descr="A square made of dots">
            <a:extLst>
              <a:ext uri="{FF2B5EF4-FFF2-40B4-BE49-F238E27FC236}">
                <a16:creationId xmlns:a16="http://schemas.microsoft.com/office/drawing/2014/main" id="{33E989C8-BB79-4F03-9C36-8B9D4F54F520}"/>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3332" t="46819" r="40223" b="13693"/>
          <a:stretch/>
        </p:blipFill>
        <p:spPr>
          <a:xfrm>
            <a:off x="10068560" y="-1"/>
            <a:ext cx="2123440" cy="1805375"/>
          </a:xfrm>
          <a:prstGeom prst="rect">
            <a:avLst/>
          </a:prstGeom>
        </p:spPr>
      </p:pic>
      <p:grpSp>
        <p:nvGrpSpPr>
          <p:cNvPr id="26" name="Group 25">
            <a:extLst>
              <a:ext uri="{FF2B5EF4-FFF2-40B4-BE49-F238E27FC236}">
                <a16:creationId xmlns:a16="http://schemas.microsoft.com/office/drawing/2014/main" id="{76CBF405-2A9B-4C97-9A57-6C00599BE4EF}"/>
              </a:ext>
            </a:extLst>
          </p:cNvPr>
          <p:cNvGrpSpPr/>
          <p:nvPr userDrawn="1"/>
        </p:nvGrpSpPr>
        <p:grpSpPr>
          <a:xfrm rot="16200000">
            <a:off x="10469429" y="1181806"/>
            <a:ext cx="2584807" cy="869620"/>
            <a:chOff x="9177476" y="5772727"/>
            <a:chExt cx="2584807" cy="869620"/>
          </a:xfrm>
          <a:solidFill>
            <a:schemeClr val="accent4">
              <a:lumMod val="50000"/>
            </a:schemeClr>
          </a:solidFill>
        </p:grpSpPr>
        <p:sp>
          <p:nvSpPr>
            <p:cNvPr id="27" name="Rectangle 26">
              <a:extLst>
                <a:ext uri="{FF2B5EF4-FFF2-40B4-BE49-F238E27FC236}">
                  <a16:creationId xmlns:a16="http://schemas.microsoft.com/office/drawing/2014/main" id="{934BEE70-C1F8-4B01-96C2-5CB59E6F37DA}"/>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8225E60-935E-417F-92A2-5B2F5AA889E0}"/>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B126E63-C0F2-46D5-9CB5-A89941B436BC}"/>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BF1EBE4-2A3C-46DD-BEF2-4268DE053428}"/>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5DAB9E1-7FF4-4D92-B28A-9013B2320E83}"/>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96535D9-57DB-4EFF-A731-6063477B40EB}"/>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E12B85A-8588-42EA-A745-4EBFCC64792A}"/>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C1A2026-B319-4345-99C3-5A91C49FD4DF}"/>
              </a:ext>
            </a:extLst>
          </p:cNvPr>
          <p:cNvSpPr>
            <a:spLocks noGrp="1"/>
          </p:cNvSpPr>
          <p:nvPr>
            <p:ph type="title"/>
          </p:nvPr>
        </p:nvSpPr>
        <p:spPr>
          <a:xfrm>
            <a:off x="839788" y="365125"/>
            <a:ext cx="905097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7A0E75-00F3-4A54-AC5F-5DA96A153259}"/>
              </a:ext>
            </a:extLst>
          </p:cNvPr>
          <p:cNvSpPr>
            <a:spLocks noGrp="1"/>
          </p:cNvSpPr>
          <p:nvPr>
            <p:ph type="body" idx="1"/>
          </p:nvPr>
        </p:nvSpPr>
        <p:spPr>
          <a:xfrm>
            <a:off x="1415737" y="1879598"/>
            <a:ext cx="4599537" cy="621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51841DE0-C31D-4561-9095-DF5AB072C4DC}"/>
              </a:ext>
            </a:extLst>
          </p:cNvPr>
          <p:cNvSpPr>
            <a:spLocks noGrp="1"/>
          </p:cNvSpPr>
          <p:nvPr>
            <p:ph type="body" sz="quarter" idx="3"/>
          </p:nvPr>
        </p:nvSpPr>
        <p:spPr>
          <a:xfrm>
            <a:off x="6377528" y="1870073"/>
            <a:ext cx="4599537" cy="621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Content Placeholder 3">
            <a:extLst>
              <a:ext uri="{FF2B5EF4-FFF2-40B4-BE49-F238E27FC236}">
                <a16:creationId xmlns:a16="http://schemas.microsoft.com/office/drawing/2014/main" id="{828B7A96-C9C1-4448-A1CC-FC4F4FDADA28}"/>
              </a:ext>
            </a:extLst>
          </p:cNvPr>
          <p:cNvSpPr>
            <a:spLocks noGrp="1"/>
          </p:cNvSpPr>
          <p:nvPr>
            <p:ph sz="half" idx="2"/>
          </p:nvPr>
        </p:nvSpPr>
        <p:spPr>
          <a:xfrm>
            <a:off x="6377529" y="2670561"/>
            <a:ext cx="4587240" cy="32317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Content Placeholder 3">
            <a:extLst>
              <a:ext uri="{FF2B5EF4-FFF2-40B4-BE49-F238E27FC236}">
                <a16:creationId xmlns:a16="http://schemas.microsoft.com/office/drawing/2014/main" id="{244FBF8B-A1B8-4CC5-9DA4-D9A26BF94AC5}"/>
              </a:ext>
            </a:extLst>
          </p:cNvPr>
          <p:cNvSpPr>
            <a:spLocks noGrp="1"/>
          </p:cNvSpPr>
          <p:nvPr>
            <p:ph sz="half" idx="13"/>
          </p:nvPr>
        </p:nvSpPr>
        <p:spPr>
          <a:xfrm>
            <a:off x="1428035" y="2657443"/>
            <a:ext cx="4587240" cy="3220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Date Placeholder 35">
            <a:extLst>
              <a:ext uri="{FF2B5EF4-FFF2-40B4-BE49-F238E27FC236}">
                <a16:creationId xmlns:a16="http://schemas.microsoft.com/office/drawing/2014/main" id="{87DB8E0F-E4CD-4A08-AF4A-E7BCE72C8410}"/>
              </a:ext>
            </a:extLst>
          </p:cNvPr>
          <p:cNvSpPr>
            <a:spLocks noGrp="1"/>
          </p:cNvSpPr>
          <p:nvPr>
            <p:ph type="dt" sz="half" idx="14"/>
          </p:nvPr>
        </p:nvSpPr>
        <p:spPr/>
        <p:txBody>
          <a:bodyPr/>
          <a:lstStyle/>
          <a:p>
            <a:fld id="{9E7F3E95-5449-464B-9A17-EBCF3AFEBB5B}" type="datetimeFigureOut">
              <a:rPr lang="en-US" smtClean="0"/>
              <a:pPr/>
              <a:t>8/7/2024</a:t>
            </a:fld>
            <a:endParaRPr lang="en-US"/>
          </a:p>
        </p:txBody>
      </p:sp>
      <p:sp>
        <p:nvSpPr>
          <p:cNvPr id="37" name="Footer Placeholder 36">
            <a:extLst>
              <a:ext uri="{FF2B5EF4-FFF2-40B4-BE49-F238E27FC236}">
                <a16:creationId xmlns:a16="http://schemas.microsoft.com/office/drawing/2014/main" id="{C111E237-987F-4611-B8EE-B8901F9E16F7}"/>
              </a:ext>
            </a:extLst>
          </p:cNvPr>
          <p:cNvSpPr>
            <a:spLocks noGrp="1"/>
          </p:cNvSpPr>
          <p:nvPr>
            <p:ph type="ftr" sz="quarter" idx="15"/>
          </p:nvPr>
        </p:nvSpPr>
        <p:spPr/>
        <p:txBody>
          <a:bodyPr/>
          <a:lstStyle/>
          <a:p>
            <a:endParaRPr lang="en-US"/>
          </a:p>
        </p:txBody>
      </p:sp>
      <p:sp>
        <p:nvSpPr>
          <p:cNvPr id="38" name="Slide Number Placeholder 37">
            <a:extLst>
              <a:ext uri="{FF2B5EF4-FFF2-40B4-BE49-F238E27FC236}">
                <a16:creationId xmlns:a16="http://schemas.microsoft.com/office/drawing/2014/main" id="{973A9DBC-DB91-44EF-B0A4-E108604642F2}"/>
              </a:ext>
            </a:extLst>
          </p:cNvPr>
          <p:cNvSpPr>
            <a:spLocks noGrp="1"/>
          </p:cNvSpPr>
          <p:nvPr>
            <p:ph type="sldNum" sz="quarter" idx="16"/>
          </p:nvPr>
        </p:nvSpPr>
        <p:spPr/>
        <p:txBody>
          <a:bodyPr/>
          <a:lstStyle/>
          <a:p>
            <a:fld id="{5B4CAECD-02FE-4C4A-9471-426DCC91B0DD}" type="slidenum">
              <a:rPr lang="en-US" smtClean="0"/>
              <a:pPr/>
              <a:t>‹#›</a:t>
            </a:fld>
            <a:endParaRPr lang="en-US"/>
          </a:p>
        </p:txBody>
      </p:sp>
    </p:spTree>
    <p:extLst>
      <p:ext uri="{BB962C8B-B14F-4D97-AF65-F5344CB8AC3E}">
        <p14:creationId xmlns:p14="http://schemas.microsoft.com/office/powerpoint/2010/main" val="2423158463"/>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reak Slide">
    <p:spTree>
      <p:nvGrpSpPr>
        <p:cNvPr id="1" name=""/>
        <p:cNvGrpSpPr/>
        <p:nvPr/>
      </p:nvGrpSpPr>
      <p:grpSpPr>
        <a:xfrm>
          <a:off x="0" y="0"/>
          <a:ext cx="0" cy="0"/>
          <a:chOff x="0" y="0"/>
          <a:chExt cx="0" cy="0"/>
        </a:xfrm>
      </p:grpSpPr>
      <p:pic>
        <p:nvPicPr>
          <p:cNvPr id="29" name="Graphic 28" descr="Clock outline">
            <a:extLst>
              <a:ext uri="{FF2B5EF4-FFF2-40B4-BE49-F238E27FC236}">
                <a16:creationId xmlns:a16="http://schemas.microsoft.com/office/drawing/2014/main" id="{F33E31B3-206B-4F40-AC8A-244322589EA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99320" y="4384574"/>
            <a:ext cx="1999069" cy="1999069"/>
          </a:xfrm>
          <a:prstGeom prst="rect">
            <a:avLst/>
          </a:prstGeom>
        </p:spPr>
      </p:pic>
      <p:pic>
        <p:nvPicPr>
          <p:cNvPr id="33" name="Picture 32" descr="A person smiling at the camera&#10;&#10;Description automatically generated with low confidence">
            <a:extLst>
              <a:ext uri="{FF2B5EF4-FFF2-40B4-BE49-F238E27FC236}">
                <a16:creationId xmlns:a16="http://schemas.microsoft.com/office/drawing/2014/main" id="{3A863B90-BC8D-465D-AF8D-93AC863FC1A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788" t="2748"/>
          <a:stretch/>
        </p:blipFill>
        <p:spPr>
          <a:xfrm>
            <a:off x="-14824" y="-1038"/>
            <a:ext cx="8177275" cy="5864420"/>
          </a:xfrm>
          <a:prstGeom prst="rect">
            <a:avLst/>
          </a:prstGeom>
        </p:spPr>
      </p:pic>
      <p:pic>
        <p:nvPicPr>
          <p:cNvPr id="10" name="Graphic 9" descr="An organic corner shape">
            <a:extLst>
              <a:ext uri="{FF2B5EF4-FFF2-40B4-BE49-F238E27FC236}">
                <a16:creationId xmlns:a16="http://schemas.microsoft.com/office/drawing/2014/main" id="{F03558DD-D7CD-4A4E-A9F3-397BEA6A09F1}"/>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65540"/>
          <a:stretch/>
        </p:blipFill>
        <p:spPr>
          <a:xfrm>
            <a:off x="7620000" y="-1038"/>
            <a:ext cx="4572000" cy="1575516"/>
          </a:xfrm>
          <a:prstGeom prst="rect">
            <a:avLst/>
          </a:prstGeom>
        </p:spPr>
      </p:pic>
      <p:pic>
        <p:nvPicPr>
          <p:cNvPr id="5" name="Graphic 4" descr="An organic corner shape">
            <a:extLst>
              <a:ext uri="{FF2B5EF4-FFF2-40B4-BE49-F238E27FC236}">
                <a16:creationId xmlns:a16="http://schemas.microsoft.com/office/drawing/2014/main" id="{B4FD9E7D-07D2-4FF6-A3B4-DBA59F372C42}"/>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t="47415" r="11642"/>
          <a:stretch/>
        </p:blipFill>
        <p:spPr>
          <a:xfrm>
            <a:off x="-10180" y="4453838"/>
            <a:ext cx="4039730" cy="2404162"/>
          </a:xfrm>
          <a:prstGeom prst="rect">
            <a:avLst/>
          </a:prstGeom>
        </p:spPr>
      </p:pic>
      <p:pic>
        <p:nvPicPr>
          <p:cNvPr id="6" name="Graphic 5" descr="A circle filled with diagonal lines">
            <a:extLst>
              <a:ext uri="{FF2B5EF4-FFF2-40B4-BE49-F238E27FC236}">
                <a16:creationId xmlns:a16="http://schemas.microsoft.com/office/drawing/2014/main" id="{171FA279-6A52-4E9F-8979-B3B394139779}"/>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58934" t="11636" r="12364" b="10950"/>
          <a:stretch/>
        </p:blipFill>
        <p:spPr>
          <a:xfrm>
            <a:off x="-10180" y="3318626"/>
            <a:ext cx="1312242" cy="3539374"/>
          </a:xfrm>
          <a:prstGeom prst="rect">
            <a:avLst/>
          </a:prstGeom>
        </p:spPr>
      </p:pic>
      <p:cxnSp>
        <p:nvCxnSpPr>
          <p:cNvPr id="7" name="Straight Connector 6">
            <a:extLst>
              <a:ext uri="{FF2B5EF4-FFF2-40B4-BE49-F238E27FC236}">
                <a16:creationId xmlns:a16="http://schemas.microsoft.com/office/drawing/2014/main" id="{D76F3F89-FCCF-4346-8EAC-8644FC998F7D}"/>
              </a:ext>
            </a:extLst>
          </p:cNvPr>
          <p:cNvCxnSpPr>
            <a:cxnSpLocks/>
          </p:cNvCxnSpPr>
          <p:nvPr userDrawn="1"/>
        </p:nvCxnSpPr>
        <p:spPr>
          <a:xfrm flipH="1">
            <a:off x="5186294" y="4786732"/>
            <a:ext cx="6747350" cy="0"/>
          </a:xfrm>
          <a:prstGeom prst="line">
            <a:avLst/>
          </a:prstGeom>
          <a:ln w="7620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A7840984-2724-484D-BF88-EDA1800F8207}"/>
              </a:ext>
            </a:extLst>
          </p:cNvPr>
          <p:cNvGrpSpPr/>
          <p:nvPr userDrawn="1"/>
        </p:nvGrpSpPr>
        <p:grpSpPr>
          <a:xfrm rot="16200000">
            <a:off x="10469429" y="1181806"/>
            <a:ext cx="2584807" cy="869620"/>
            <a:chOff x="9177476" y="5772727"/>
            <a:chExt cx="2584807" cy="869620"/>
          </a:xfrm>
          <a:solidFill>
            <a:schemeClr val="accent4">
              <a:lumMod val="50000"/>
            </a:schemeClr>
          </a:solidFill>
        </p:grpSpPr>
        <p:sp>
          <p:nvSpPr>
            <p:cNvPr id="12" name="Rectangle 11">
              <a:extLst>
                <a:ext uri="{FF2B5EF4-FFF2-40B4-BE49-F238E27FC236}">
                  <a16:creationId xmlns:a16="http://schemas.microsoft.com/office/drawing/2014/main" id="{3A8D0D81-4503-4EE5-B883-4BA60B3CDAE5}"/>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2D0EF0-8E08-49D9-B5DB-8F4B11CB5905}"/>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B50287-8523-4E68-867E-6C41A2D6703F}"/>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0D4F260-BE42-4BE4-88F0-CD09E4FAE9C9}"/>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77C2CC8-AB96-4906-BAB4-CFBB0D2A65A0}"/>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B21D5FF-29D4-4420-9E5F-3B89576884AB}"/>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0BF8512-52A0-4470-A24E-C2041AFF7275}"/>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itle 21">
            <a:extLst>
              <a:ext uri="{FF2B5EF4-FFF2-40B4-BE49-F238E27FC236}">
                <a16:creationId xmlns:a16="http://schemas.microsoft.com/office/drawing/2014/main" id="{C6F95D87-B110-475E-B4F6-66D7E6E983CD}"/>
              </a:ext>
            </a:extLst>
          </p:cNvPr>
          <p:cNvSpPr>
            <a:spLocks noGrp="1"/>
          </p:cNvSpPr>
          <p:nvPr>
            <p:ph type="title" hasCustomPrompt="1"/>
          </p:nvPr>
        </p:nvSpPr>
        <p:spPr>
          <a:xfrm>
            <a:off x="0" y="-1242689"/>
            <a:ext cx="9082603" cy="1105037"/>
          </a:xfrm>
        </p:spPr>
        <p:txBody>
          <a:bodyPr/>
          <a:lstStyle>
            <a:lvl1pPr>
              <a:defRPr/>
            </a:lvl1pPr>
          </a:lstStyle>
          <a:p>
            <a:r>
              <a:rPr lang="en-US"/>
              <a:t>Break time slide</a:t>
            </a:r>
          </a:p>
        </p:txBody>
      </p:sp>
      <p:sp>
        <p:nvSpPr>
          <p:cNvPr id="23" name="TextBox 22">
            <a:extLst>
              <a:ext uri="{FF2B5EF4-FFF2-40B4-BE49-F238E27FC236}">
                <a16:creationId xmlns:a16="http://schemas.microsoft.com/office/drawing/2014/main" id="{D837D49D-08AC-4DEA-BD5B-2DB5216BEBED}"/>
              </a:ext>
            </a:extLst>
          </p:cNvPr>
          <p:cNvSpPr txBox="1"/>
          <p:nvPr userDrawn="1"/>
        </p:nvSpPr>
        <p:spPr>
          <a:xfrm>
            <a:off x="5186294" y="4947807"/>
            <a:ext cx="7005706" cy="1107996"/>
          </a:xfrm>
          <a:prstGeom prst="rect">
            <a:avLst/>
          </a:prstGeom>
          <a:noFill/>
        </p:spPr>
        <p:txBody>
          <a:bodyPr wrap="square" rtlCol="0">
            <a:spAutoFit/>
          </a:bodyPr>
          <a:lstStyle/>
          <a:p>
            <a:r>
              <a:rPr lang="en-US" sz="6600" b="1" spc="600">
                <a:latin typeface="+mj-lt"/>
              </a:rPr>
              <a:t>BREAK TIME</a:t>
            </a:r>
          </a:p>
        </p:txBody>
      </p:sp>
    </p:spTree>
    <p:extLst>
      <p:ext uri="{BB962C8B-B14F-4D97-AF65-F5344CB8AC3E}">
        <p14:creationId xmlns:p14="http://schemas.microsoft.com/office/powerpoint/2010/main" val="116851505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299454-A714-4845-8B14-EC54C70A0AC0}"/>
              </a:ext>
            </a:extLst>
          </p:cNvPr>
          <p:cNvSpPr>
            <a:spLocks noGrp="1"/>
          </p:cNvSpPr>
          <p:nvPr>
            <p:ph type="dt" sz="half" idx="10"/>
          </p:nvPr>
        </p:nvSpPr>
        <p:spPr/>
        <p:txBody>
          <a:bodyPr/>
          <a:lstStyle/>
          <a:p>
            <a:fld id="{9E7F3E95-5449-464B-9A17-EBCF3AFEBB5B}" type="datetimeFigureOut">
              <a:rPr lang="en-US" smtClean="0"/>
              <a:t>8/7/2024</a:t>
            </a:fld>
            <a:endParaRPr lang="en-US"/>
          </a:p>
        </p:txBody>
      </p:sp>
      <p:sp>
        <p:nvSpPr>
          <p:cNvPr id="4" name="Footer Placeholder 3">
            <a:extLst>
              <a:ext uri="{FF2B5EF4-FFF2-40B4-BE49-F238E27FC236}">
                <a16:creationId xmlns:a16="http://schemas.microsoft.com/office/drawing/2014/main" id="{C3EDC05A-6EFB-47FE-B6D9-8C844160BF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6E0B9E-7211-4B10-9EA9-3FBAF7F28A7D}"/>
              </a:ext>
            </a:extLst>
          </p:cNvPr>
          <p:cNvSpPr>
            <a:spLocks noGrp="1"/>
          </p:cNvSpPr>
          <p:nvPr>
            <p:ph type="sldNum" sz="quarter" idx="12"/>
          </p:nvPr>
        </p:nvSpPr>
        <p:spPr/>
        <p:txBody>
          <a:bodyPr/>
          <a:lstStyle/>
          <a:p>
            <a:fld id="{5B4CAECD-02FE-4C4A-9471-426DCC91B0DD}" type="slidenum">
              <a:rPr lang="en-US" smtClean="0"/>
              <a:t>‹#›</a:t>
            </a:fld>
            <a:endParaRPr lang="en-US"/>
          </a:p>
        </p:txBody>
      </p:sp>
      <p:sp>
        <p:nvSpPr>
          <p:cNvPr id="6" name="Title 5">
            <a:extLst>
              <a:ext uri="{FF2B5EF4-FFF2-40B4-BE49-F238E27FC236}">
                <a16:creationId xmlns:a16="http://schemas.microsoft.com/office/drawing/2014/main" id="{52A79CAF-10AA-45A9-B2AC-A9D989E1242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8466582"/>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Only 2">
    <p:spTree>
      <p:nvGrpSpPr>
        <p:cNvPr id="1" name=""/>
        <p:cNvGrpSpPr/>
        <p:nvPr/>
      </p:nvGrpSpPr>
      <p:grpSpPr>
        <a:xfrm>
          <a:off x="0" y="0"/>
          <a:ext cx="0" cy="0"/>
          <a:chOff x="0" y="0"/>
          <a:chExt cx="0" cy="0"/>
        </a:xfrm>
      </p:grpSpPr>
      <p:pic>
        <p:nvPicPr>
          <p:cNvPr id="7" name="Graphic 6" descr="An organic corner shape">
            <a:extLst>
              <a:ext uri="{FF2B5EF4-FFF2-40B4-BE49-F238E27FC236}">
                <a16:creationId xmlns:a16="http://schemas.microsoft.com/office/drawing/2014/main" id="{2B1102AC-8EB6-4934-959F-AC0EE6F0200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sp>
        <p:nvSpPr>
          <p:cNvPr id="3" name="Date Placeholder 2">
            <a:extLst>
              <a:ext uri="{FF2B5EF4-FFF2-40B4-BE49-F238E27FC236}">
                <a16:creationId xmlns:a16="http://schemas.microsoft.com/office/drawing/2014/main" id="{B9299454-A714-4845-8B14-EC54C70A0AC0}"/>
              </a:ext>
            </a:extLst>
          </p:cNvPr>
          <p:cNvSpPr>
            <a:spLocks noGrp="1"/>
          </p:cNvSpPr>
          <p:nvPr>
            <p:ph type="dt" sz="half" idx="10"/>
          </p:nvPr>
        </p:nvSpPr>
        <p:spPr/>
        <p:txBody>
          <a:bodyPr/>
          <a:lstStyle/>
          <a:p>
            <a:fld id="{9E7F3E95-5449-464B-9A17-EBCF3AFEBB5B}" type="datetimeFigureOut">
              <a:rPr lang="en-US" smtClean="0"/>
              <a:t>8/7/2024</a:t>
            </a:fld>
            <a:endParaRPr lang="en-US"/>
          </a:p>
        </p:txBody>
      </p:sp>
      <p:sp>
        <p:nvSpPr>
          <p:cNvPr id="4" name="Footer Placeholder 3">
            <a:extLst>
              <a:ext uri="{FF2B5EF4-FFF2-40B4-BE49-F238E27FC236}">
                <a16:creationId xmlns:a16="http://schemas.microsoft.com/office/drawing/2014/main" id="{C3EDC05A-6EFB-47FE-B6D9-8C844160BF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6E0B9E-7211-4B10-9EA9-3FBAF7F28A7D}"/>
              </a:ext>
            </a:extLst>
          </p:cNvPr>
          <p:cNvSpPr>
            <a:spLocks noGrp="1"/>
          </p:cNvSpPr>
          <p:nvPr>
            <p:ph type="sldNum" sz="quarter" idx="12"/>
          </p:nvPr>
        </p:nvSpPr>
        <p:spPr/>
        <p:txBody>
          <a:bodyPr/>
          <a:lstStyle/>
          <a:p>
            <a:fld id="{5B4CAECD-02FE-4C4A-9471-426DCC91B0DD}" type="slidenum">
              <a:rPr lang="en-US" smtClean="0"/>
              <a:t>‹#›</a:t>
            </a:fld>
            <a:endParaRPr lang="en-US"/>
          </a:p>
        </p:txBody>
      </p:sp>
      <p:sp>
        <p:nvSpPr>
          <p:cNvPr id="6" name="Title 5">
            <a:extLst>
              <a:ext uri="{FF2B5EF4-FFF2-40B4-BE49-F238E27FC236}">
                <a16:creationId xmlns:a16="http://schemas.microsoft.com/office/drawing/2014/main" id="{52A79CAF-10AA-45A9-B2AC-A9D989E1242A}"/>
              </a:ext>
            </a:extLst>
          </p:cNvPr>
          <p:cNvSpPr>
            <a:spLocks noGrp="1"/>
          </p:cNvSpPr>
          <p:nvPr>
            <p:ph type="title"/>
          </p:nvPr>
        </p:nvSpPr>
        <p:spPr>
          <a:xfrm>
            <a:off x="3455470" y="585651"/>
            <a:ext cx="6811843" cy="1105037"/>
          </a:xfrm>
        </p:spPr>
        <p:txBody>
          <a:bodyPr/>
          <a:lstStyle/>
          <a:p>
            <a:r>
              <a:rPr lang="en-US"/>
              <a:t>Click to edit Master title style</a:t>
            </a:r>
          </a:p>
        </p:txBody>
      </p:sp>
      <p:pic>
        <p:nvPicPr>
          <p:cNvPr id="8" name="Picture 7">
            <a:extLst>
              <a:ext uri="{FF2B5EF4-FFF2-40B4-BE49-F238E27FC236}">
                <a16:creationId xmlns:a16="http://schemas.microsoft.com/office/drawing/2014/main" id="{793FE53E-29FB-4D09-8C13-C143C0AF73E7}"/>
              </a:ext>
            </a:extLst>
          </p:cNvPr>
          <p:cNvPicPr>
            <a:picLocks noChangeAspect="1"/>
          </p:cNvPicPr>
          <p:nvPr userDrawn="1"/>
        </p:nvPicPr>
        <p:blipFill>
          <a:blip r:embed="rId4">
            <a:extLst>
              <a:ext uri="{28A0092B-C50C-407E-A947-70E740481C1C}">
                <a14:useLocalDpi xmlns:a14="http://schemas.microsoft.com/office/drawing/2010/main" val="0"/>
              </a:ext>
            </a:extLst>
          </a:blip>
          <a:srcRect l="16667" r="16667"/>
          <a:stretch/>
        </p:blipFill>
        <p:spPr>
          <a:xfrm>
            <a:off x="722314" y="886303"/>
            <a:ext cx="2255520" cy="2255520"/>
          </a:xfrm>
          <a:prstGeom prst="ellipse">
            <a:avLst/>
          </a:prstGeom>
          <a:ln w="76200">
            <a:solidFill>
              <a:schemeClr val="accent2"/>
            </a:solidFill>
          </a:ln>
        </p:spPr>
      </p:pic>
      <p:pic>
        <p:nvPicPr>
          <p:cNvPr id="9" name="Picture 8">
            <a:extLst>
              <a:ext uri="{FF2B5EF4-FFF2-40B4-BE49-F238E27FC236}">
                <a16:creationId xmlns:a16="http://schemas.microsoft.com/office/drawing/2014/main" id="{3AC286AA-C7E6-4AA5-91C6-DE069B283BD8}"/>
              </a:ext>
            </a:extLst>
          </p:cNvPr>
          <p:cNvPicPr>
            <a:picLocks noChangeAspect="1"/>
          </p:cNvPicPr>
          <p:nvPr userDrawn="1"/>
        </p:nvPicPr>
        <p:blipFill>
          <a:blip r:embed="rId5">
            <a:extLst>
              <a:ext uri="{28A0092B-C50C-407E-A947-70E740481C1C}">
                <a14:useLocalDpi xmlns:a14="http://schemas.microsoft.com/office/drawing/2010/main" val="0"/>
              </a:ext>
            </a:extLst>
          </a:blip>
          <a:srcRect l="16748" r="16748"/>
          <a:stretch/>
        </p:blipFill>
        <p:spPr>
          <a:xfrm>
            <a:off x="1629095" y="3759361"/>
            <a:ext cx="1731326" cy="1731326"/>
          </a:xfrm>
          <a:prstGeom prst="ellipse">
            <a:avLst/>
          </a:prstGeom>
          <a:ln w="76200">
            <a:solidFill>
              <a:schemeClr val="tx2"/>
            </a:solidFill>
          </a:ln>
        </p:spPr>
      </p:pic>
      <p:pic>
        <p:nvPicPr>
          <p:cNvPr id="10" name="Graphic 9" descr="A circle filled with diagonal lines">
            <a:extLst>
              <a:ext uri="{FF2B5EF4-FFF2-40B4-BE49-F238E27FC236}">
                <a16:creationId xmlns:a16="http://schemas.microsoft.com/office/drawing/2014/main" id="{E0E1E002-3F69-4F07-B9EE-491BEF3BDD03}"/>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29003" t="11635" r="12363" b="52733"/>
          <a:stretch/>
        </p:blipFill>
        <p:spPr>
          <a:xfrm rot="5400000" flipV="1">
            <a:off x="10037114" y="525789"/>
            <a:ext cx="2680677" cy="1629095"/>
          </a:xfrm>
          <a:prstGeom prst="rect">
            <a:avLst/>
          </a:prstGeom>
        </p:spPr>
      </p:pic>
      <p:pic>
        <p:nvPicPr>
          <p:cNvPr id="11" name="Graphic 10" descr="A square made of dots">
            <a:extLst>
              <a:ext uri="{FF2B5EF4-FFF2-40B4-BE49-F238E27FC236}">
                <a16:creationId xmlns:a16="http://schemas.microsoft.com/office/drawing/2014/main" id="{4C0D2209-1C97-444D-963E-64AA356270B3}"/>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4777" t="13758" r="30556" b="40300"/>
          <a:stretch/>
        </p:blipFill>
        <p:spPr>
          <a:xfrm rot="5400000">
            <a:off x="486330" y="4207589"/>
            <a:ext cx="1127760" cy="2100421"/>
          </a:xfrm>
          <a:prstGeom prst="rect">
            <a:avLst/>
          </a:prstGeom>
        </p:spPr>
      </p:pic>
    </p:spTree>
    <p:extLst>
      <p:ext uri="{BB962C8B-B14F-4D97-AF65-F5344CB8AC3E}">
        <p14:creationId xmlns:p14="http://schemas.microsoft.com/office/powerpoint/2010/main" val="2152235827"/>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590C293-FE0B-463C-857E-DF3752343DE7}"/>
              </a:ext>
            </a:extLst>
          </p:cNvPr>
          <p:cNvSpPr>
            <a:spLocks noGrp="1"/>
          </p:cNvSpPr>
          <p:nvPr>
            <p:ph type="title" hasCustomPrompt="1"/>
          </p:nvPr>
        </p:nvSpPr>
        <p:spPr>
          <a:xfrm>
            <a:off x="381000" y="-1105037"/>
            <a:ext cx="9082603" cy="1105037"/>
          </a:xfrm>
        </p:spPr>
        <p:txBody>
          <a:bodyPr/>
          <a:lstStyle>
            <a:lvl1pPr>
              <a:defRPr/>
            </a:lvl1pPr>
          </a:lstStyle>
          <a:p>
            <a:r>
              <a:rPr lang="en-US"/>
              <a:t>Blank layout title (1)</a:t>
            </a:r>
          </a:p>
        </p:txBody>
      </p:sp>
      <p:sp>
        <p:nvSpPr>
          <p:cNvPr id="9" name="Date Placeholder 8">
            <a:extLst>
              <a:ext uri="{FF2B5EF4-FFF2-40B4-BE49-F238E27FC236}">
                <a16:creationId xmlns:a16="http://schemas.microsoft.com/office/drawing/2014/main" id="{C5059B3B-ADB1-49A4-871E-05C78B568FD3}"/>
              </a:ext>
            </a:extLst>
          </p:cNvPr>
          <p:cNvSpPr>
            <a:spLocks noGrp="1"/>
          </p:cNvSpPr>
          <p:nvPr>
            <p:ph type="dt" sz="half" idx="10"/>
          </p:nvPr>
        </p:nvSpPr>
        <p:spPr/>
        <p:txBody>
          <a:bodyPr/>
          <a:lstStyle/>
          <a:p>
            <a:fld id="{9E7F3E95-5449-464B-9A17-EBCF3AFEBB5B}" type="datetimeFigureOut">
              <a:rPr lang="en-US" smtClean="0"/>
              <a:pPr/>
              <a:t>8/7/2024</a:t>
            </a:fld>
            <a:endParaRPr lang="en-US"/>
          </a:p>
        </p:txBody>
      </p:sp>
      <p:sp>
        <p:nvSpPr>
          <p:cNvPr id="10" name="Footer Placeholder 9">
            <a:extLst>
              <a:ext uri="{FF2B5EF4-FFF2-40B4-BE49-F238E27FC236}">
                <a16:creationId xmlns:a16="http://schemas.microsoft.com/office/drawing/2014/main" id="{3872F73A-0F28-42E1-9F70-85468A66094A}"/>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DDF14BCE-7454-4381-83D0-3B2A215A78AD}"/>
              </a:ext>
            </a:extLst>
          </p:cNvPr>
          <p:cNvSpPr>
            <a:spLocks noGrp="1"/>
          </p:cNvSpPr>
          <p:nvPr>
            <p:ph type="sldNum" sz="quarter" idx="12"/>
          </p:nvPr>
        </p:nvSpPr>
        <p:spPr/>
        <p:txBody>
          <a:bodyPr/>
          <a:lstStyle/>
          <a:p>
            <a:fld id="{5B4CAECD-02FE-4C4A-9471-426DCC91B0DD}" type="slidenum">
              <a:rPr lang="en-US" smtClean="0"/>
              <a:pPr/>
              <a:t>‹#›</a:t>
            </a:fld>
            <a:endParaRPr lang="en-US"/>
          </a:p>
        </p:txBody>
      </p:sp>
    </p:spTree>
    <p:extLst>
      <p:ext uri="{BB962C8B-B14F-4D97-AF65-F5344CB8AC3E}">
        <p14:creationId xmlns:p14="http://schemas.microsoft.com/office/powerpoint/2010/main" val="1645009752"/>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2">
    <p:spTree>
      <p:nvGrpSpPr>
        <p:cNvPr id="1" name=""/>
        <p:cNvGrpSpPr/>
        <p:nvPr/>
      </p:nvGrpSpPr>
      <p:grpSpPr>
        <a:xfrm>
          <a:off x="0" y="0"/>
          <a:ext cx="0" cy="0"/>
          <a:chOff x="0" y="0"/>
          <a:chExt cx="0" cy="0"/>
        </a:xfrm>
      </p:grpSpPr>
      <p:pic>
        <p:nvPicPr>
          <p:cNvPr id="18" name="Picture 17" descr="Shape, circle&#10;&#10;Description automatically generated">
            <a:extLst>
              <a:ext uri="{FF2B5EF4-FFF2-40B4-BE49-F238E27FC236}">
                <a16:creationId xmlns:a16="http://schemas.microsoft.com/office/drawing/2014/main" id="{479209DD-943F-40A3-BE67-568D7AFFA1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96" r="41616" b="8148"/>
          <a:stretch/>
        </p:blipFill>
        <p:spPr>
          <a:xfrm>
            <a:off x="7415810" y="0"/>
            <a:ext cx="4776190" cy="6858000"/>
          </a:xfrm>
          <a:prstGeom prst="rect">
            <a:avLst/>
          </a:prstGeom>
        </p:spPr>
      </p:pic>
      <p:pic>
        <p:nvPicPr>
          <p:cNvPr id="19" name="Picture 18" descr="Shape, circle&#10;&#10;Description automatically generated">
            <a:extLst>
              <a:ext uri="{FF2B5EF4-FFF2-40B4-BE49-F238E27FC236}">
                <a16:creationId xmlns:a16="http://schemas.microsoft.com/office/drawing/2014/main" id="{58BBFD0D-E49D-4D6F-8B9E-9CC0C43E122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393" r="11727" b="3836"/>
          <a:stretch/>
        </p:blipFill>
        <p:spPr>
          <a:xfrm>
            <a:off x="7734769" y="1"/>
            <a:ext cx="4457231" cy="6858000"/>
          </a:xfrm>
          <a:prstGeom prst="rect">
            <a:avLst/>
          </a:prstGeom>
        </p:spPr>
      </p:pic>
      <p:sp>
        <p:nvSpPr>
          <p:cNvPr id="5" name="Oval 4">
            <a:extLst>
              <a:ext uri="{FF2B5EF4-FFF2-40B4-BE49-F238E27FC236}">
                <a16:creationId xmlns:a16="http://schemas.microsoft.com/office/drawing/2014/main" id="{06F819EA-B217-48B3-B2B1-2751E4E5BA3E}"/>
              </a:ext>
            </a:extLst>
          </p:cNvPr>
          <p:cNvSpPr/>
          <p:nvPr userDrawn="1"/>
        </p:nvSpPr>
        <p:spPr>
          <a:xfrm>
            <a:off x="411661" y="6209844"/>
            <a:ext cx="579122" cy="579122"/>
          </a:xfrm>
          <a:prstGeom prst="ellipse">
            <a:avLst/>
          </a:prstGeom>
          <a:noFill/>
          <a:ln w="571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9">
            <a:extLst>
              <a:ext uri="{FF2B5EF4-FFF2-40B4-BE49-F238E27FC236}">
                <a16:creationId xmlns:a16="http://schemas.microsoft.com/office/drawing/2014/main" id="{C082D011-36B9-40ED-B869-8C337537A6C1}"/>
              </a:ext>
            </a:extLst>
          </p:cNvPr>
          <p:cNvSpPr>
            <a:spLocks noGrp="1"/>
          </p:cNvSpPr>
          <p:nvPr>
            <p:ph type="pic" sz="quarter" idx="13"/>
          </p:nvPr>
        </p:nvSpPr>
        <p:spPr>
          <a:xfrm rot="386686">
            <a:off x="8283840" y="812680"/>
            <a:ext cx="3611140" cy="2527509"/>
          </a:xfrm>
          <a:prstGeom prst="roundRect">
            <a:avLst/>
          </a:prstGeom>
          <a:blipFill>
            <a:blip r:embed="rId4"/>
            <a:stretch>
              <a:fillRect l="-1733" t="-4791" r="-4532" b="-12623"/>
            </a:stretch>
          </a:blipFill>
          <a:ln>
            <a:solidFill>
              <a:schemeClr val="tx1">
                <a:lumMod val="20000"/>
                <a:lumOff val="80000"/>
              </a:schemeClr>
            </a:solidFill>
          </a:ln>
        </p:spPr>
        <p:txBody>
          <a:bodyPr/>
          <a:lstStyle/>
          <a:p>
            <a:r>
              <a:rPr lang="en-US"/>
              <a:t>Click icon to add picture</a:t>
            </a:r>
          </a:p>
        </p:txBody>
      </p:sp>
      <p:sp>
        <p:nvSpPr>
          <p:cNvPr id="8" name="Picture Placeholder 9">
            <a:extLst>
              <a:ext uri="{FF2B5EF4-FFF2-40B4-BE49-F238E27FC236}">
                <a16:creationId xmlns:a16="http://schemas.microsoft.com/office/drawing/2014/main" id="{95985E1C-8F86-46BD-AB71-6EB09CF5B8C3}"/>
              </a:ext>
            </a:extLst>
          </p:cNvPr>
          <p:cNvSpPr>
            <a:spLocks noGrp="1"/>
          </p:cNvSpPr>
          <p:nvPr>
            <p:ph type="pic" sz="quarter" idx="14"/>
          </p:nvPr>
        </p:nvSpPr>
        <p:spPr>
          <a:xfrm rot="21288546">
            <a:off x="8351197" y="3413999"/>
            <a:ext cx="3611136" cy="2527506"/>
          </a:xfrm>
          <a:prstGeom prst="roundRect">
            <a:avLst/>
          </a:prstGeom>
          <a:blipFill>
            <a:blip r:embed="rId5"/>
            <a:stretch>
              <a:fillRect/>
            </a:stretch>
          </a:blipFill>
          <a:ln>
            <a:solidFill>
              <a:schemeClr val="tx1">
                <a:lumMod val="20000"/>
                <a:lumOff val="80000"/>
              </a:schemeClr>
            </a:solidFill>
          </a:ln>
        </p:spPr>
        <p:txBody>
          <a:bodyPr/>
          <a:lstStyle/>
          <a:p>
            <a:r>
              <a:rPr lang="en-US"/>
              <a:t>Click icon to add picture</a:t>
            </a:r>
          </a:p>
        </p:txBody>
      </p:sp>
      <p:pic>
        <p:nvPicPr>
          <p:cNvPr id="9" name="Graphic 8" descr="Grid lines">
            <a:extLst>
              <a:ext uri="{FF2B5EF4-FFF2-40B4-BE49-F238E27FC236}">
                <a16:creationId xmlns:a16="http://schemas.microsoft.com/office/drawing/2014/main" id="{163AE603-C95D-4DDE-B34B-93955F9C7221}"/>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2255" b="2640"/>
          <a:stretch/>
        </p:blipFill>
        <p:spPr>
          <a:xfrm>
            <a:off x="-24659" y="4297680"/>
            <a:ext cx="992606" cy="2560320"/>
          </a:xfrm>
          <a:prstGeom prst="rect">
            <a:avLst/>
          </a:prstGeom>
        </p:spPr>
      </p:pic>
      <p:sp>
        <p:nvSpPr>
          <p:cNvPr id="10" name="Oval 9">
            <a:extLst>
              <a:ext uri="{FF2B5EF4-FFF2-40B4-BE49-F238E27FC236}">
                <a16:creationId xmlns:a16="http://schemas.microsoft.com/office/drawing/2014/main" id="{A79D7753-0650-4DB1-8866-957993B6D7D1}"/>
              </a:ext>
            </a:extLst>
          </p:cNvPr>
          <p:cNvSpPr/>
          <p:nvPr userDrawn="1"/>
        </p:nvSpPr>
        <p:spPr>
          <a:xfrm>
            <a:off x="-62798" y="5220697"/>
            <a:ext cx="304726" cy="304726"/>
          </a:xfrm>
          <a:prstGeom prst="ellipse">
            <a:avLst/>
          </a:pr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1AAB39C7-E81F-4BA6-8500-0DCEF7392285}"/>
              </a:ext>
            </a:extLst>
          </p:cNvPr>
          <p:cNvSpPr>
            <a:spLocks noGrp="1"/>
          </p:cNvSpPr>
          <p:nvPr>
            <p:ph type="title" hasCustomPrompt="1"/>
          </p:nvPr>
        </p:nvSpPr>
        <p:spPr>
          <a:xfrm>
            <a:off x="241928" y="-1333944"/>
            <a:ext cx="9082603" cy="1105037"/>
          </a:xfrm>
        </p:spPr>
        <p:txBody>
          <a:bodyPr/>
          <a:lstStyle>
            <a:lvl1pPr>
              <a:defRPr/>
            </a:lvl1pPr>
          </a:lstStyle>
          <a:p>
            <a:r>
              <a:rPr lang="en-US"/>
              <a:t>Blank layout title (2)</a:t>
            </a:r>
          </a:p>
        </p:txBody>
      </p:sp>
      <p:sp>
        <p:nvSpPr>
          <p:cNvPr id="15" name="Date Placeholder 14">
            <a:extLst>
              <a:ext uri="{FF2B5EF4-FFF2-40B4-BE49-F238E27FC236}">
                <a16:creationId xmlns:a16="http://schemas.microsoft.com/office/drawing/2014/main" id="{013535A6-3393-4FBF-8BA0-5DA53B823292}"/>
              </a:ext>
            </a:extLst>
          </p:cNvPr>
          <p:cNvSpPr>
            <a:spLocks noGrp="1"/>
          </p:cNvSpPr>
          <p:nvPr>
            <p:ph type="dt" sz="half" idx="15"/>
          </p:nvPr>
        </p:nvSpPr>
        <p:spPr/>
        <p:txBody>
          <a:bodyPr/>
          <a:lstStyle/>
          <a:p>
            <a:fld id="{9E7F3E95-5449-464B-9A17-EBCF3AFEBB5B}" type="datetimeFigureOut">
              <a:rPr lang="en-US" smtClean="0"/>
              <a:pPr/>
              <a:t>8/7/2024</a:t>
            </a:fld>
            <a:endParaRPr lang="en-US"/>
          </a:p>
        </p:txBody>
      </p:sp>
      <p:sp>
        <p:nvSpPr>
          <p:cNvPr id="16" name="Footer Placeholder 15">
            <a:extLst>
              <a:ext uri="{FF2B5EF4-FFF2-40B4-BE49-F238E27FC236}">
                <a16:creationId xmlns:a16="http://schemas.microsoft.com/office/drawing/2014/main" id="{7E234428-7E96-4FE7-8942-9205369580F6}"/>
              </a:ext>
            </a:extLst>
          </p:cNvPr>
          <p:cNvSpPr>
            <a:spLocks noGrp="1"/>
          </p:cNvSpPr>
          <p:nvPr>
            <p:ph type="ftr" sz="quarter" idx="16"/>
          </p:nvPr>
        </p:nvSpPr>
        <p:spPr/>
        <p:txBody>
          <a:bodyPr/>
          <a:lstStyle/>
          <a:p>
            <a:endParaRPr lang="en-US"/>
          </a:p>
        </p:txBody>
      </p:sp>
      <p:sp>
        <p:nvSpPr>
          <p:cNvPr id="17" name="Slide Number Placeholder 16">
            <a:extLst>
              <a:ext uri="{FF2B5EF4-FFF2-40B4-BE49-F238E27FC236}">
                <a16:creationId xmlns:a16="http://schemas.microsoft.com/office/drawing/2014/main" id="{7E77D726-89A3-47B7-8AC2-C9B56E1EA289}"/>
              </a:ext>
            </a:extLst>
          </p:cNvPr>
          <p:cNvSpPr>
            <a:spLocks noGrp="1"/>
          </p:cNvSpPr>
          <p:nvPr>
            <p:ph type="sldNum" sz="quarter" idx="17"/>
          </p:nvPr>
        </p:nvSpPr>
        <p:spPr/>
        <p:txBody>
          <a:bodyPr/>
          <a:lstStyle/>
          <a:p>
            <a:fld id="{5B4CAECD-02FE-4C4A-9471-426DCC91B0DD}" type="slidenum">
              <a:rPr lang="en-US" smtClean="0"/>
              <a:pPr/>
              <a:t>‹#›</a:t>
            </a:fld>
            <a:endParaRPr lang="en-US"/>
          </a:p>
        </p:txBody>
      </p:sp>
    </p:spTree>
    <p:extLst>
      <p:ext uri="{BB962C8B-B14F-4D97-AF65-F5344CB8AC3E}">
        <p14:creationId xmlns:p14="http://schemas.microsoft.com/office/powerpoint/2010/main" val="444328048"/>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ank 3">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AAB39C7-E81F-4BA6-8500-0DCEF7392285}"/>
              </a:ext>
            </a:extLst>
          </p:cNvPr>
          <p:cNvSpPr>
            <a:spLocks noGrp="1"/>
          </p:cNvSpPr>
          <p:nvPr>
            <p:ph type="title" hasCustomPrompt="1"/>
          </p:nvPr>
        </p:nvSpPr>
        <p:spPr>
          <a:xfrm>
            <a:off x="241928" y="-1333944"/>
            <a:ext cx="9082603" cy="1105037"/>
          </a:xfrm>
        </p:spPr>
        <p:txBody>
          <a:bodyPr/>
          <a:lstStyle>
            <a:lvl1pPr>
              <a:defRPr/>
            </a:lvl1pPr>
          </a:lstStyle>
          <a:p>
            <a:r>
              <a:rPr lang="en-US"/>
              <a:t>Blank layout title (3)</a:t>
            </a:r>
          </a:p>
        </p:txBody>
      </p:sp>
      <p:pic>
        <p:nvPicPr>
          <p:cNvPr id="18" name="Graphic 17" descr="An organic corner shape">
            <a:extLst>
              <a:ext uri="{FF2B5EF4-FFF2-40B4-BE49-F238E27FC236}">
                <a16:creationId xmlns:a16="http://schemas.microsoft.com/office/drawing/2014/main" id="{603D9619-B176-499A-8439-AC985FB84C1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pic>
        <p:nvPicPr>
          <p:cNvPr id="19" name="Picture 18">
            <a:extLst>
              <a:ext uri="{FF2B5EF4-FFF2-40B4-BE49-F238E27FC236}">
                <a16:creationId xmlns:a16="http://schemas.microsoft.com/office/drawing/2014/main" id="{D776022C-68A9-46BA-805B-E772668E93DC}"/>
              </a:ext>
            </a:extLst>
          </p:cNvPr>
          <p:cNvPicPr>
            <a:picLocks noChangeAspect="1"/>
          </p:cNvPicPr>
          <p:nvPr userDrawn="1"/>
        </p:nvPicPr>
        <p:blipFill>
          <a:blip r:embed="rId4">
            <a:extLst>
              <a:ext uri="{28A0092B-C50C-407E-A947-70E740481C1C}">
                <a14:useLocalDpi xmlns:a14="http://schemas.microsoft.com/office/drawing/2010/main" val="0"/>
              </a:ext>
            </a:extLst>
          </a:blip>
          <a:srcRect l="16667" r="16667"/>
          <a:stretch/>
        </p:blipFill>
        <p:spPr>
          <a:xfrm>
            <a:off x="722314" y="886303"/>
            <a:ext cx="2255520" cy="2255520"/>
          </a:xfrm>
          <a:prstGeom prst="ellipse">
            <a:avLst/>
          </a:prstGeom>
          <a:ln w="76200">
            <a:solidFill>
              <a:schemeClr val="accent2"/>
            </a:solidFill>
          </a:ln>
        </p:spPr>
      </p:pic>
      <p:pic>
        <p:nvPicPr>
          <p:cNvPr id="20" name="Picture 19">
            <a:extLst>
              <a:ext uri="{FF2B5EF4-FFF2-40B4-BE49-F238E27FC236}">
                <a16:creationId xmlns:a16="http://schemas.microsoft.com/office/drawing/2014/main" id="{A3C44E2E-C748-4A8D-BA50-9CA5D500F606}"/>
              </a:ext>
            </a:extLst>
          </p:cNvPr>
          <p:cNvPicPr>
            <a:picLocks noChangeAspect="1"/>
          </p:cNvPicPr>
          <p:nvPr userDrawn="1"/>
        </p:nvPicPr>
        <p:blipFill>
          <a:blip r:embed="rId5">
            <a:extLst>
              <a:ext uri="{28A0092B-C50C-407E-A947-70E740481C1C}">
                <a14:useLocalDpi xmlns:a14="http://schemas.microsoft.com/office/drawing/2010/main" val="0"/>
              </a:ext>
            </a:extLst>
          </a:blip>
          <a:srcRect l="16748" r="16748"/>
          <a:stretch/>
        </p:blipFill>
        <p:spPr>
          <a:xfrm>
            <a:off x="1629095" y="3759361"/>
            <a:ext cx="1731326" cy="1731326"/>
          </a:xfrm>
          <a:prstGeom prst="ellipse">
            <a:avLst/>
          </a:prstGeom>
          <a:ln w="76200">
            <a:solidFill>
              <a:schemeClr val="tx2"/>
            </a:solidFill>
          </a:ln>
        </p:spPr>
      </p:pic>
      <p:pic>
        <p:nvPicPr>
          <p:cNvPr id="21" name="Graphic 20" descr="A circle filled with diagonal lines">
            <a:extLst>
              <a:ext uri="{FF2B5EF4-FFF2-40B4-BE49-F238E27FC236}">
                <a16:creationId xmlns:a16="http://schemas.microsoft.com/office/drawing/2014/main" id="{DEBA5AF1-83D9-4A20-81C9-AB6821DA9EDD}"/>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29003" t="11635" r="12363" b="52733"/>
          <a:stretch/>
        </p:blipFill>
        <p:spPr>
          <a:xfrm rot="5400000" flipV="1">
            <a:off x="10037114" y="525789"/>
            <a:ext cx="2680677" cy="1629095"/>
          </a:xfrm>
          <a:prstGeom prst="rect">
            <a:avLst/>
          </a:prstGeom>
        </p:spPr>
      </p:pic>
      <p:pic>
        <p:nvPicPr>
          <p:cNvPr id="22" name="Graphic 21" descr="A square made of dots">
            <a:extLst>
              <a:ext uri="{FF2B5EF4-FFF2-40B4-BE49-F238E27FC236}">
                <a16:creationId xmlns:a16="http://schemas.microsoft.com/office/drawing/2014/main" id="{CA5BDBA7-1B1B-46A2-966E-800C90298081}"/>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4777" t="13758" r="30556" b="40300"/>
          <a:stretch/>
        </p:blipFill>
        <p:spPr>
          <a:xfrm rot="5400000">
            <a:off x="486330" y="4207589"/>
            <a:ext cx="1127760" cy="2100421"/>
          </a:xfrm>
          <a:prstGeom prst="rect">
            <a:avLst/>
          </a:prstGeom>
        </p:spPr>
      </p:pic>
      <p:sp>
        <p:nvSpPr>
          <p:cNvPr id="2" name="Date Placeholder 1">
            <a:extLst>
              <a:ext uri="{FF2B5EF4-FFF2-40B4-BE49-F238E27FC236}">
                <a16:creationId xmlns:a16="http://schemas.microsoft.com/office/drawing/2014/main" id="{75007D48-0C35-4111-988C-9FFF28C22336}"/>
              </a:ext>
            </a:extLst>
          </p:cNvPr>
          <p:cNvSpPr>
            <a:spLocks noGrp="1"/>
          </p:cNvSpPr>
          <p:nvPr>
            <p:ph type="dt" sz="half" idx="10"/>
          </p:nvPr>
        </p:nvSpPr>
        <p:spPr/>
        <p:txBody>
          <a:bodyPr/>
          <a:lstStyle/>
          <a:p>
            <a:fld id="{9E7F3E95-5449-464B-9A17-EBCF3AFEBB5B}" type="datetimeFigureOut">
              <a:rPr lang="en-US" smtClean="0"/>
              <a:pPr/>
              <a:t>8/7/2024</a:t>
            </a:fld>
            <a:endParaRPr lang="en-US"/>
          </a:p>
        </p:txBody>
      </p:sp>
      <p:sp>
        <p:nvSpPr>
          <p:cNvPr id="3" name="Footer Placeholder 2">
            <a:extLst>
              <a:ext uri="{FF2B5EF4-FFF2-40B4-BE49-F238E27FC236}">
                <a16:creationId xmlns:a16="http://schemas.microsoft.com/office/drawing/2014/main" id="{9657E83A-904E-4044-893F-7DF5B91478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031DB5-EF50-4B81-AAB9-D4BA3C1D124D}"/>
              </a:ext>
            </a:extLst>
          </p:cNvPr>
          <p:cNvSpPr>
            <a:spLocks noGrp="1"/>
          </p:cNvSpPr>
          <p:nvPr>
            <p:ph type="sldNum" sz="quarter" idx="12"/>
          </p:nvPr>
        </p:nvSpPr>
        <p:spPr/>
        <p:txBody>
          <a:bodyPr/>
          <a:lstStyle/>
          <a:p>
            <a:fld id="{5B4CAECD-02FE-4C4A-9471-426DCC91B0DD}" type="slidenum">
              <a:rPr lang="en-US" smtClean="0"/>
              <a:pPr/>
              <a:t>‹#›</a:t>
            </a:fld>
            <a:endParaRPr lang="en-US"/>
          </a:p>
        </p:txBody>
      </p:sp>
    </p:spTree>
    <p:extLst>
      <p:ext uri="{BB962C8B-B14F-4D97-AF65-F5344CB8AC3E}">
        <p14:creationId xmlns:p14="http://schemas.microsoft.com/office/powerpoint/2010/main" val="45833036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Ission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2EFABFB2-8E4D-40CA-818A-E5799E5703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180" y="-1038"/>
            <a:ext cx="5735954" cy="6526998"/>
          </a:xfrm>
          <a:prstGeom prst="rect">
            <a:avLst/>
          </a:prstGeom>
        </p:spPr>
      </p:pic>
      <p:pic>
        <p:nvPicPr>
          <p:cNvPr id="21" name="Graphic 20" descr="An organic corner shape">
            <a:extLst>
              <a:ext uri="{FF2B5EF4-FFF2-40B4-BE49-F238E27FC236}">
                <a16:creationId xmlns:a16="http://schemas.microsoft.com/office/drawing/2014/main" id="{48611652-191E-48F6-8C6F-E6C5A677D2B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47415" r="11642"/>
          <a:stretch/>
        </p:blipFill>
        <p:spPr>
          <a:xfrm>
            <a:off x="-10180" y="4453838"/>
            <a:ext cx="4039730" cy="2404162"/>
          </a:xfrm>
          <a:prstGeom prst="rect">
            <a:avLst/>
          </a:prstGeom>
        </p:spPr>
      </p:pic>
      <p:pic>
        <p:nvPicPr>
          <p:cNvPr id="22" name="Graphic 21" descr="A circle filled with diagonal lines">
            <a:extLst>
              <a:ext uri="{FF2B5EF4-FFF2-40B4-BE49-F238E27FC236}">
                <a16:creationId xmlns:a16="http://schemas.microsoft.com/office/drawing/2014/main" id="{66E180A6-241B-4562-B90C-6E550277B268}"/>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58934" t="11636" r="12364" b="10950"/>
          <a:stretch/>
        </p:blipFill>
        <p:spPr>
          <a:xfrm>
            <a:off x="-10180" y="3318626"/>
            <a:ext cx="1312242" cy="3539374"/>
          </a:xfrm>
          <a:prstGeom prst="rect">
            <a:avLst/>
          </a:prstGeom>
        </p:spPr>
      </p:pic>
      <p:cxnSp>
        <p:nvCxnSpPr>
          <p:cNvPr id="23" name="Straight Connector 22">
            <a:extLst>
              <a:ext uri="{FF2B5EF4-FFF2-40B4-BE49-F238E27FC236}">
                <a16:creationId xmlns:a16="http://schemas.microsoft.com/office/drawing/2014/main" id="{A8F3CEFD-0959-442D-BF10-88A4BEEC1B07}"/>
              </a:ext>
            </a:extLst>
          </p:cNvPr>
          <p:cNvCxnSpPr>
            <a:cxnSpLocks/>
          </p:cNvCxnSpPr>
          <p:nvPr userDrawn="1"/>
        </p:nvCxnSpPr>
        <p:spPr>
          <a:xfrm flipH="1">
            <a:off x="1168400" y="6176963"/>
            <a:ext cx="6747350" cy="0"/>
          </a:xfrm>
          <a:prstGeom prst="line">
            <a:avLst/>
          </a:prstGeom>
          <a:ln w="76200" cap="rnd">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BBF9D1D-0CB9-45A8-AC0B-3AFE16682B61}"/>
              </a:ext>
            </a:extLst>
          </p:cNvPr>
          <p:cNvSpPr>
            <a:spLocks noGrp="1"/>
          </p:cNvSpPr>
          <p:nvPr>
            <p:ph type="title" hasCustomPrompt="1"/>
          </p:nvPr>
        </p:nvSpPr>
        <p:spPr>
          <a:xfrm>
            <a:off x="-101620" y="-1312401"/>
            <a:ext cx="5273040" cy="1105037"/>
          </a:xfrm>
        </p:spPr>
        <p:txBody>
          <a:bodyPr/>
          <a:lstStyle>
            <a:lvl1pPr algn="ctr">
              <a:defRPr spc="600"/>
            </a:lvl1pPr>
          </a:lstStyle>
          <a:p>
            <a:r>
              <a:rPr lang="en-US"/>
              <a:t>Mission</a:t>
            </a:r>
          </a:p>
        </p:txBody>
      </p:sp>
      <p:sp>
        <p:nvSpPr>
          <p:cNvPr id="3" name="Date Placeholder 2">
            <a:extLst>
              <a:ext uri="{FF2B5EF4-FFF2-40B4-BE49-F238E27FC236}">
                <a16:creationId xmlns:a16="http://schemas.microsoft.com/office/drawing/2014/main" id="{86DFA69D-190D-4130-8A36-5E35E5ED1EAA}"/>
              </a:ext>
            </a:extLst>
          </p:cNvPr>
          <p:cNvSpPr>
            <a:spLocks noGrp="1"/>
          </p:cNvSpPr>
          <p:nvPr>
            <p:ph type="dt" sz="half" idx="10"/>
          </p:nvPr>
        </p:nvSpPr>
        <p:spPr/>
        <p:txBody>
          <a:bodyPr/>
          <a:lstStyle/>
          <a:p>
            <a:fld id="{9E7F3E95-5449-464B-9A17-EBCF3AFEBB5B}" type="datetimeFigureOut">
              <a:rPr lang="en-US" smtClean="0"/>
              <a:t>8/7/2024</a:t>
            </a:fld>
            <a:endParaRPr lang="en-US"/>
          </a:p>
        </p:txBody>
      </p:sp>
      <p:sp>
        <p:nvSpPr>
          <p:cNvPr id="4" name="Footer Placeholder 3">
            <a:extLst>
              <a:ext uri="{FF2B5EF4-FFF2-40B4-BE49-F238E27FC236}">
                <a16:creationId xmlns:a16="http://schemas.microsoft.com/office/drawing/2014/main" id="{0B528609-2664-49F4-9913-558CE43277B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9053C03F-58B1-41A2-BA16-9D6E5AA4D935}"/>
              </a:ext>
            </a:extLst>
          </p:cNvPr>
          <p:cNvSpPr>
            <a:spLocks noGrp="1"/>
          </p:cNvSpPr>
          <p:nvPr>
            <p:ph type="sldNum" sz="quarter" idx="12"/>
          </p:nvPr>
        </p:nvSpPr>
        <p:spPr/>
        <p:txBody>
          <a:bodyPr/>
          <a:lstStyle>
            <a:lvl1pPr>
              <a:defRPr>
                <a:solidFill>
                  <a:schemeClr val="bg1"/>
                </a:solidFill>
              </a:defRPr>
            </a:lvl1pPr>
          </a:lstStyle>
          <a:p>
            <a:fld id="{5B4CAECD-02FE-4C4A-9471-426DCC91B0DD}" type="slidenum">
              <a:rPr lang="en-US" smtClean="0"/>
              <a:pPr/>
              <a:t>‹#›</a:t>
            </a:fld>
            <a:endParaRPr lang="en-US"/>
          </a:p>
        </p:txBody>
      </p:sp>
      <p:grpSp>
        <p:nvGrpSpPr>
          <p:cNvPr id="31" name="Group 30">
            <a:extLst>
              <a:ext uri="{FF2B5EF4-FFF2-40B4-BE49-F238E27FC236}">
                <a16:creationId xmlns:a16="http://schemas.microsoft.com/office/drawing/2014/main" id="{58B6982C-8912-4CE9-9FE2-508D1BBCA9A6}"/>
              </a:ext>
            </a:extLst>
          </p:cNvPr>
          <p:cNvGrpSpPr/>
          <p:nvPr userDrawn="1"/>
        </p:nvGrpSpPr>
        <p:grpSpPr>
          <a:xfrm rot="16200000">
            <a:off x="10469429" y="1181806"/>
            <a:ext cx="2584807" cy="869620"/>
            <a:chOff x="9177476" y="5772727"/>
            <a:chExt cx="2584807" cy="869620"/>
          </a:xfrm>
          <a:solidFill>
            <a:schemeClr val="tx2"/>
          </a:solidFill>
        </p:grpSpPr>
        <p:sp>
          <p:nvSpPr>
            <p:cNvPr id="32" name="Rectangle 31">
              <a:extLst>
                <a:ext uri="{FF2B5EF4-FFF2-40B4-BE49-F238E27FC236}">
                  <a16:creationId xmlns:a16="http://schemas.microsoft.com/office/drawing/2014/main" id="{B73FE4F4-8A2B-4704-BAF7-11F65B09931F}"/>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1294810-550C-40CE-90C4-3506A1678F4C}"/>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0771D2E-E358-40D5-B1C5-0CB73E3C3566}"/>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2FDB7F4-76EA-4091-88CF-71CEF3BDFB1B}"/>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8DDA743-628F-4815-92FC-5BB88814E2CA}"/>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6971250-8A27-460C-A0DB-8B6B53D5D19D}"/>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994FA83-76B9-429C-93B7-7AE992DF7027}"/>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8F15FD0F-06EA-41CA-8BFB-DEE0ACE09374}"/>
              </a:ext>
            </a:extLst>
          </p:cNvPr>
          <p:cNvSpPr txBox="1"/>
          <p:nvPr userDrawn="1"/>
        </p:nvSpPr>
        <p:spPr>
          <a:xfrm>
            <a:off x="6095311" y="2492314"/>
            <a:ext cx="4902814"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rPr>
              <a:t>The mission of the BIE is to provide students at BIE-funded schools with a culturally relevant, high-quality education that prepares students with the knowledge, skills, and behaviors needed to flourish in the opportunities of tomorrow, become healthy and successful individuals, and lead their communities and sovereign nations to a thriving future that preserves their unique cultural identities.</a:t>
            </a:r>
          </a:p>
          <a:p>
            <a:pPr algn="ctr"/>
            <a:endParaRPr lang="en-US" sz="2000" dirty="0">
              <a:solidFill>
                <a:schemeClr val="bg1"/>
              </a:solidFill>
            </a:endParaRPr>
          </a:p>
        </p:txBody>
      </p:sp>
      <p:sp>
        <p:nvSpPr>
          <p:cNvPr id="42" name="TextBox 41">
            <a:extLst>
              <a:ext uri="{FF2B5EF4-FFF2-40B4-BE49-F238E27FC236}">
                <a16:creationId xmlns:a16="http://schemas.microsoft.com/office/drawing/2014/main" id="{950C1D84-898C-4C1C-BD79-D133E59C2F43}"/>
              </a:ext>
            </a:extLst>
          </p:cNvPr>
          <p:cNvSpPr txBox="1"/>
          <p:nvPr userDrawn="1"/>
        </p:nvSpPr>
        <p:spPr>
          <a:xfrm>
            <a:off x="6159193" y="1283566"/>
            <a:ext cx="490281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spc="600">
                <a:solidFill>
                  <a:schemeClr val="bg1"/>
                </a:solidFill>
                <a:latin typeface="+mj-lt"/>
              </a:rPr>
              <a:t>MISSION</a:t>
            </a:r>
          </a:p>
        </p:txBody>
      </p:sp>
    </p:spTree>
    <p:extLst>
      <p:ext uri="{BB962C8B-B14F-4D97-AF65-F5344CB8AC3E}">
        <p14:creationId xmlns:p14="http://schemas.microsoft.com/office/powerpoint/2010/main" val="483005741"/>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nk 4">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AAB39C7-E81F-4BA6-8500-0DCEF7392285}"/>
              </a:ext>
            </a:extLst>
          </p:cNvPr>
          <p:cNvSpPr>
            <a:spLocks noGrp="1"/>
          </p:cNvSpPr>
          <p:nvPr>
            <p:ph type="title" hasCustomPrompt="1"/>
          </p:nvPr>
        </p:nvSpPr>
        <p:spPr>
          <a:xfrm>
            <a:off x="241928" y="-1333944"/>
            <a:ext cx="9082603" cy="1105037"/>
          </a:xfrm>
        </p:spPr>
        <p:txBody>
          <a:bodyPr/>
          <a:lstStyle>
            <a:lvl1pPr>
              <a:defRPr/>
            </a:lvl1pPr>
          </a:lstStyle>
          <a:p>
            <a:r>
              <a:rPr lang="en-US"/>
              <a:t>Blank layout title (4)</a:t>
            </a:r>
          </a:p>
        </p:txBody>
      </p:sp>
      <p:pic>
        <p:nvPicPr>
          <p:cNvPr id="11" name="Graphic 10" descr="An organic corner shape">
            <a:extLst>
              <a:ext uri="{FF2B5EF4-FFF2-40B4-BE49-F238E27FC236}">
                <a16:creationId xmlns:a16="http://schemas.microsoft.com/office/drawing/2014/main" id="{264CDAEC-A9BB-4CA6-A21B-E140F430846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7415" r="11642"/>
          <a:stretch/>
        </p:blipFill>
        <p:spPr>
          <a:xfrm>
            <a:off x="-10180" y="4453838"/>
            <a:ext cx="4039730" cy="2404162"/>
          </a:xfrm>
          <a:prstGeom prst="rect">
            <a:avLst/>
          </a:prstGeom>
        </p:spPr>
      </p:pic>
      <p:pic>
        <p:nvPicPr>
          <p:cNvPr id="12" name="Graphic 11" descr="A circle filled with diagonal lines">
            <a:extLst>
              <a:ext uri="{FF2B5EF4-FFF2-40B4-BE49-F238E27FC236}">
                <a16:creationId xmlns:a16="http://schemas.microsoft.com/office/drawing/2014/main" id="{45CB4A73-B19C-4863-9F69-A53CEED964E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8934" t="11636" r="12364" b="10950"/>
          <a:stretch/>
        </p:blipFill>
        <p:spPr>
          <a:xfrm>
            <a:off x="-10180" y="3318626"/>
            <a:ext cx="1312242" cy="3539374"/>
          </a:xfrm>
          <a:prstGeom prst="rect">
            <a:avLst/>
          </a:prstGeom>
        </p:spPr>
      </p:pic>
      <p:cxnSp>
        <p:nvCxnSpPr>
          <p:cNvPr id="13" name="Straight Connector 12">
            <a:extLst>
              <a:ext uri="{FF2B5EF4-FFF2-40B4-BE49-F238E27FC236}">
                <a16:creationId xmlns:a16="http://schemas.microsoft.com/office/drawing/2014/main" id="{E66F8711-67C5-411F-A09C-9056FA789604}"/>
              </a:ext>
            </a:extLst>
          </p:cNvPr>
          <p:cNvCxnSpPr>
            <a:cxnSpLocks/>
          </p:cNvCxnSpPr>
          <p:nvPr userDrawn="1"/>
        </p:nvCxnSpPr>
        <p:spPr>
          <a:xfrm flipH="1">
            <a:off x="1168400" y="6176963"/>
            <a:ext cx="6747350"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descr="A square made of dots">
            <a:extLst>
              <a:ext uri="{FF2B5EF4-FFF2-40B4-BE49-F238E27FC236}">
                <a16:creationId xmlns:a16="http://schemas.microsoft.com/office/drawing/2014/main" id="{722016FE-7B36-45CB-836C-DC16CBE78B91}"/>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3332" t="46819" r="40223" b="13693"/>
          <a:stretch/>
        </p:blipFill>
        <p:spPr>
          <a:xfrm>
            <a:off x="10068560" y="-1"/>
            <a:ext cx="2123440" cy="1805375"/>
          </a:xfrm>
          <a:prstGeom prst="rect">
            <a:avLst/>
          </a:prstGeom>
        </p:spPr>
      </p:pic>
      <p:grpSp>
        <p:nvGrpSpPr>
          <p:cNvPr id="16" name="Group 15">
            <a:extLst>
              <a:ext uri="{FF2B5EF4-FFF2-40B4-BE49-F238E27FC236}">
                <a16:creationId xmlns:a16="http://schemas.microsoft.com/office/drawing/2014/main" id="{6D70B5BE-97CB-4945-A8FF-A7D2C3B9F856}"/>
              </a:ext>
            </a:extLst>
          </p:cNvPr>
          <p:cNvGrpSpPr/>
          <p:nvPr userDrawn="1"/>
        </p:nvGrpSpPr>
        <p:grpSpPr>
          <a:xfrm rot="16200000">
            <a:off x="10469429" y="1181806"/>
            <a:ext cx="2584807" cy="869620"/>
            <a:chOff x="9177476" y="5772727"/>
            <a:chExt cx="2584807" cy="869620"/>
          </a:xfrm>
          <a:solidFill>
            <a:schemeClr val="accent4">
              <a:lumMod val="50000"/>
            </a:schemeClr>
          </a:solidFill>
        </p:grpSpPr>
        <p:sp>
          <p:nvSpPr>
            <p:cNvPr id="17" name="Rectangle 16">
              <a:extLst>
                <a:ext uri="{FF2B5EF4-FFF2-40B4-BE49-F238E27FC236}">
                  <a16:creationId xmlns:a16="http://schemas.microsoft.com/office/drawing/2014/main" id="{D2180A69-0B4F-41DF-B135-7B5145524C44}"/>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D76A55B-3287-4125-AA75-197C4771AF31}"/>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35FC12B-1035-48F6-8C0D-25B4B08BC8E3}"/>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C91697E-17D8-49CA-AF99-5ADAF084E56C}"/>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6AF629A-7E8E-424A-BEC7-B134E2935A9C}"/>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B5BC8CE-974D-4E5F-95F6-8F9D1D58FC93}"/>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5FD62D7-DFD6-4D8A-89B6-147E2AF70874}"/>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Date Placeholder 4">
            <a:extLst>
              <a:ext uri="{FF2B5EF4-FFF2-40B4-BE49-F238E27FC236}">
                <a16:creationId xmlns:a16="http://schemas.microsoft.com/office/drawing/2014/main" id="{A0076F1E-B7E8-4F9F-9A28-BBAD8E03ADFB}"/>
              </a:ext>
            </a:extLst>
          </p:cNvPr>
          <p:cNvSpPr>
            <a:spLocks noGrp="1"/>
          </p:cNvSpPr>
          <p:nvPr>
            <p:ph type="dt" sz="half" idx="10"/>
          </p:nvPr>
        </p:nvSpPr>
        <p:spPr/>
        <p:txBody>
          <a:bodyPr/>
          <a:lstStyle/>
          <a:p>
            <a:fld id="{9E7F3E95-5449-464B-9A17-EBCF3AFEBB5B}" type="datetimeFigureOut">
              <a:rPr lang="en-US" smtClean="0"/>
              <a:pPr/>
              <a:t>8/7/2024</a:t>
            </a:fld>
            <a:endParaRPr lang="en-US"/>
          </a:p>
        </p:txBody>
      </p:sp>
      <p:sp>
        <p:nvSpPr>
          <p:cNvPr id="6" name="Footer Placeholder 5">
            <a:extLst>
              <a:ext uri="{FF2B5EF4-FFF2-40B4-BE49-F238E27FC236}">
                <a16:creationId xmlns:a16="http://schemas.microsoft.com/office/drawing/2014/main" id="{77396BB8-8EFD-4075-B278-19CBE70972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DC1D27-8DD7-4D3A-BB1C-79717B85EF5E}"/>
              </a:ext>
            </a:extLst>
          </p:cNvPr>
          <p:cNvSpPr>
            <a:spLocks noGrp="1"/>
          </p:cNvSpPr>
          <p:nvPr>
            <p:ph type="sldNum" sz="quarter" idx="12"/>
          </p:nvPr>
        </p:nvSpPr>
        <p:spPr/>
        <p:txBody>
          <a:bodyPr/>
          <a:lstStyle/>
          <a:p>
            <a:fld id="{5B4CAECD-02FE-4C4A-9471-426DCC91B0DD}" type="slidenum">
              <a:rPr lang="en-US" smtClean="0"/>
              <a:pPr/>
              <a:t>‹#›</a:t>
            </a:fld>
            <a:endParaRPr lang="en-US"/>
          </a:p>
        </p:txBody>
      </p:sp>
    </p:spTree>
    <p:extLst>
      <p:ext uri="{BB962C8B-B14F-4D97-AF65-F5344CB8AC3E}">
        <p14:creationId xmlns:p14="http://schemas.microsoft.com/office/powerpoint/2010/main" val="3016185857"/>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ank 5">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AAB39C7-E81F-4BA6-8500-0DCEF7392285}"/>
              </a:ext>
            </a:extLst>
          </p:cNvPr>
          <p:cNvSpPr>
            <a:spLocks noGrp="1"/>
          </p:cNvSpPr>
          <p:nvPr>
            <p:ph type="title" hasCustomPrompt="1"/>
          </p:nvPr>
        </p:nvSpPr>
        <p:spPr>
          <a:xfrm>
            <a:off x="241928" y="-1333944"/>
            <a:ext cx="9082603" cy="1105037"/>
          </a:xfrm>
        </p:spPr>
        <p:txBody>
          <a:bodyPr/>
          <a:lstStyle>
            <a:lvl1pPr>
              <a:defRPr/>
            </a:lvl1pPr>
          </a:lstStyle>
          <a:p>
            <a:r>
              <a:rPr lang="en-US"/>
              <a:t>Blank layout title (5)</a:t>
            </a:r>
          </a:p>
        </p:txBody>
      </p:sp>
      <p:pic>
        <p:nvPicPr>
          <p:cNvPr id="11" name="Picture 10">
            <a:extLst>
              <a:ext uri="{FF2B5EF4-FFF2-40B4-BE49-F238E27FC236}">
                <a16:creationId xmlns:a16="http://schemas.microsoft.com/office/drawing/2014/main" id="{BB6B5453-02BD-4550-8107-4D7C4D6A1536}"/>
              </a:ext>
            </a:extLst>
          </p:cNvPr>
          <p:cNvPicPr>
            <a:picLocks noChangeAspect="1"/>
          </p:cNvPicPr>
          <p:nvPr userDrawn="1"/>
        </p:nvPicPr>
        <p:blipFill rotWithShape="1">
          <a:blip r:embed="rId2"/>
          <a:srcRect l="35167" t="11305" b="10043"/>
          <a:stretch/>
        </p:blipFill>
        <p:spPr>
          <a:xfrm>
            <a:off x="-386596" y="0"/>
            <a:ext cx="4470916" cy="6892290"/>
          </a:xfrm>
          <a:prstGeom prst="rect">
            <a:avLst/>
          </a:prstGeom>
        </p:spPr>
      </p:pic>
      <p:pic>
        <p:nvPicPr>
          <p:cNvPr id="12" name="Picture 11" descr="A picture containing person, person&#10;&#10;Description automatically generated">
            <a:extLst>
              <a:ext uri="{FF2B5EF4-FFF2-40B4-BE49-F238E27FC236}">
                <a16:creationId xmlns:a16="http://schemas.microsoft.com/office/drawing/2014/main" id="{8F166864-F910-4A93-9220-1BE39E6BC71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1882" t="9187" r="-1"/>
          <a:stretch/>
        </p:blipFill>
        <p:spPr>
          <a:xfrm>
            <a:off x="0" y="0"/>
            <a:ext cx="3652004" cy="6892290"/>
          </a:xfrm>
          <a:prstGeom prst="flowChartDelay">
            <a:avLst/>
          </a:prstGeom>
        </p:spPr>
      </p:pic>
      <p:pic>
        <p:nvPicPr>
          <p:cNvPr id="24" name="Graphic 23" descr="A circle filled with diagonal lines">
            <a:extLst>
              <a:ext uri="{FF2B5EF4-FFF2-40B4-BE49-F238E27FC236}">
                <a16:creationId xmlns:a16="http://schemas.microsoft.com/office/drawing/2014/main" id="{EF265E78-51A3-4411-AB33-A26AEEBCC27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8934" t="11636" r="12364" b="45921"/>
          <a:stretch/>
        </p:blipFill>
        <p:spPr>
          <a:xfrm rot="5400000" flipV="1">
            <a:off x="10565628" y="-308386"/>
            <a:ext cx="1312242" cy="1940502"/>
          </a:xfrm>
          <a:prstGeom prst="rect">
            <a:avLst/>
          </a:prstGeom>
        </p:spPr>
      </p:pic>
      <p:pic>
        <p:nvPicPr>
          <p:cNvPr id="25" name="Graphic 24" descr="A square made of dots">
            <a:extLst>
              <a:ext uri="{FF2B5EF4-FFF2-40B4-BE49-F238E27FC236}">
                <a16:creationId xmlns:a16="http://schemas.microsoft.com/office/drawing/2014/main" id="{E9030905-C85D-4048-ABD2-E590BFB72811}"/>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4777" t="13758" r="30556" b="40300"/>
          <a:stretch/>
        </p:blipFill>
        <p:spPr>
          <a:xfrm rot="5400000">
            <a:off x="486330" y="4207589"/>
            <a:ext cx="1127760" cy="2100421"/>
          </a:xfrm>
          <a:prstGeom prst="rect">
            <a:avLst/>
          </a:prstGeom>
        </p:spPr>
      </p:pic>
      <p:sp>
        <p:nvSpPr>
          <p:cNvPr id="8" name="Date Placeholder 7">
            <a:extLst>
              <a:ext uri="{FF2B5EF4-FFF2-40B4-BE49-F238E27FC236}">
                <a16:creationId xmlns:a16="http://schemas.microsoft.com/office/drawing/2014/main" id="{144F7245-BEC7-448E-B7F6-BF4480297FF3}"/>
              </a:ext>
            </a:extLst>
          </p:cNvPr>
          <p:cNvSpPr>
            <a:spLocks noGrp="1"/>
          </p:cNvSpPr>
          <p:nvPr>
            <p:ph type="dt" sz="half" idx="10"/>
          </p:nvPr>
        </p:nvSpPr>
        <p:spPr/>
        <p:txBody>
          <a:bodyPr/>
          <a:lstStyle/>
          <a:p>
            <a:fld id="{9E7F3E95-5449-464B-9A17-EBCF3AFEBB5B}" type="datetimeFigureOut">
              <a:rPr lang="en-US" smtClean="0"/>
              <a:pPr/>
              <a:t>8/7/2024</a:t>
            </a:fld>
            <a:endParaRPr lang="en-US"/>
          </a:p>
        </p:txBody>
      </p:sp>
      <p:sp>
        <p:nvSpPr>
          <p:cNvPr id="9" name="Footer Placeholder 8">
            <a:extLst>
              <a:ext uri="{FF2B5EF4-FFF2-40B4-BE49-F238E27FC236}">
                <a16:creationId xmlns:a16="http://schemas.microsoft.com/office/drawing/2014/main" id="{52AA3E0E-88C4-4C3D-AACC-106B8F5A723A}"/>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F2BD9DD4-410F-4142-909B-0B6080F29EED}"/>
              </a:ext>
            </a:extLst>
          </p:cNvPr>
          <p:cNvSpPr>
            <a:spLocks noGrp="1"/>
          </p:cNvSpPr>
          <p:nvPr>
            <p:ph type="sldNum" sz="quarter" idx="12"/>
          </p:nvPr>
        </p:nvSpPr>
        <p:spPr/>
        <p:txBody>
          <a:bodyPr/>
          <a:lstStyle/>
          <a:p>
            <a:fld id="{5B4CAECD-02FE-4C4A-9471-426DCC91B0DD}" type="slidenum">
              <a:rPr lang="en-US" smtClean="0"/>
              <a:pPr/>
              <a:t>‹#›</a:t>
            </a:fld>
            <a:endParaRPr lang="en-US"/>
          </a:p>
        </p:txBody>
      </p:sp>
    </p:spTree>
    <p:extLst>
      <p:ext uri="{BB962C8B-B14F-4D97-AF65-F5344CB8AC3E}">
        <p14:creationId xmlns:p14="http://schemas.microsoft.com/office/powerpoint/2010/main" val="2445713884"/>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2C27-4FBE-47F6-AA9B-4334BD71DBA2}"/>
              </a:ext>
            </a:extLst>
          </p:cNvPr>
          <p:cNvSpPr>
            <a:spLocks noGrp="1"/>
          </p:cNvSpPr>
          <p:nvPr>
            <p:ph type="title"/>
          </p:nvPr>
        </p:nvSpPr>
        <p:spPr>
          <a:xfrm>
            <a:off x="838200" y="457200"/>
            <a:ext cx="9111932" cy="132588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2C0E76-6D2F-4BFD-B5B1-A5FB8CD355F0}"/>
              </a:ext>
            </a:extLst>
          </p:cNvPr>
          <p:cNvSpPr>
            <a:spLocks noGrp="1"/>
          </p:cNvSpPr>
          <p:nvPr>
            <p:ph idx="1"/>
          </p:nvPr>
        </p:nvSpPr>
        <p:spPr>
          <a:xfrm>
            <a:off x="5183188" y="2057400"/>
            <a:ext cx="6169024" cy="3803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4C3FF5-6992-471E-8E54-ED339C5F08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CF937A-360F-42E0-A985-9606836D8B75}"/>
              </a:ext>
            </a:extLst>
          </p:cNvPr>
          <p:cNvSpPr>
            <a:spLocks noGrp="1"/>
          </p:cNvSpPr>
          <p:nvPr>
            <p:ph type="dt" sz="half" idx="10"/>
          </p:nvPr>
        </p:nvSpPr>
        <p:spPr/>
        <p:txBody>
          <a:bodyPr/>
          <a:lstStyle/>
          <a:p>
            <a:fld id="{9E7F3E95-5449-464B-9A17-EBCF3AFEBB5B}" type="datetimeFigureOut">
              <a:rPr lang="en-US" smtClean="0"/>
              <a:t>8/7/2024</a:t>
            </a:fld>
            <a:endParaRPr lang="en-US"/>
          </a:p>
        </p:txBody>
      </p:sp>
      <p:sp>
        <p:nvSpPr>
          <p:cNvPr id="6" name="Footer Placeholder 5">
            <a:extLst>
              <a:ext uri="{FF2B5EF4-FFF2-40B4-BE49-F238E27FC236}">
                <a16:creationId xmlns:a16="http://schemas.microsoft.com/office/drawing/2014/main" id="{4CF57D59-C2CF-415A-A8ED-2BA333D79B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15D851-6AFF-4260-9135-EB3EBD20A7AF}"/>
              </a:ext>
            </a:extLst>
          </p:cNvPr>
          <p:cNvSpPr>
            <a:spLocks noGrp="1"/>
          </p:cNvSpPr>
          <p:nvPr>
            <p:ph type="sldNum" sz="quarter" idx="12"/>
          </p:nvPr>
        </p:nvSpPr>
        <p:spPr/>
        <p:txBody>
          <a:bodyPr/>
          <a:lstStyle/>
          <a:p>
            <a:fld id="{5B4CAECD-02FE-4C4A-9471-426DCC91B0DD}" type="slidenum">
              <a:rPr lang="en-US" smtClean="0"/>
              <a:t>‹#›</a:t>
            </a:fld>
            <a:endParaRPr lang="en-US"/>
          </a:p>
        </p:txBody>
      </p:sp>
    </p:spTree>
    <p:extLst>
      <p:ext uri="{BB962C8B-B14F-4D97-AF65-F5344CB8AC3E}">
        <p14:creationId xmlns:p14="http://schemas.microsoft.com/office/powerpoint/2010/main" val="4033327578"/>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58187-BEB2-466B-9FD4-08315C9D2E6F}"/>
              </a:ext>
            </a:extLst>
          </p:cNvPr>
          <p:cNvSpPr>
            <a:spLocks noGrp="1"/>
          </p:cNvSpPr>
          <p:nvPr>
            <p:ph type="title"/>
          </p:nvPr>
        </p:nvSpPr>
        <p:spPr>
          <a:xfrm>
            <a:off x="839788" y="457200"/>
            <a:ext cx="9111932" cy="132588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984DC2-B2AA-45EA-83C5-FD0E9D481D54}"/>
              </a:ext>
            </a:extLst>
          </p:cNvPr>
          <p:cNvSpPr>
            <a:spLocks noGrp="1"/>
          </p:cNvSpPr>
          <p:nvPr>
            <p:ph type="pic" idx="1"/>
          </p:nvPr>
        </p:nvSpPr>
        <p:spPr>
          <a:xfrm>
            <a:off x="5183188" y="2049462"/>
            <a:ext cx="6172200" cy="38115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F3988EB-A211-4C90-B11D-C275F8CDBF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39D7DA-EB69-4BEA-8864-807F239A0247}"/>
              </a:ext>
            </a:extLst>
          </p:cNvPr>
          <p:cNvSpPr>
            <a:spLocks noGrp="1"/>
          </p:cNvSpPr>
          <p:nvPr>
            <p:ph type="dt" sz="half" idx="10"/>
          </p:nvPr>
        </p:nvSpPr>
        <p:spPr/>
        <p:txBody>
          <a:bodyPr/>
          <a:lstStyle/>
          <a:p>
            <a:fld id="{9E7F3E95-5449-464B-9A17-EBCF3AFEBB5B}" type="datetimeFigureOut">
              <a:rPr lang="en-US" smtClean="0"/>
              <a:t>8/7/2024</a:t>
            </a:fld>
            <a:endParaRPr lang="en-US"/>
          </a:p>
        </p:txBody>
      </p:sp>
      <p:sp>
        <p:nvSpPr>
          <p:cNvPr id="6" name="Footer Placeholder 5">
            <a:extLst>
              <a:ext uri="{FF2B5EF4-FFF2-40B4-BE49-F238E27FC236}">
                <a16:creationId xmlns:a16="http://schemas.microsoft.com/office/drawing/2014/main" id="{A07DDACA-EEC0-4F66-B17A-45607E80C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2E951A-2A57-493A-A425-78AF73439C0A}"/>
              </a:ext>
            </a:extLst>
          </p:cNvPr>
          <p:cNvSpPr>
            <a:spLocks noGrp="1"/>
          </p:cNvSpPr>
          <p:nvPr>
            <p:ph type="sldNum" sz="quarter" idx="12"/>
          </p:nvPr>
        </p:nvSpPr>
        <p:spPr/>
        <p:txBody>
          <a:bodyPr/>
          <a:lstStyle/>
          <a:p>
            <a:fld id="{5B4CAECD-02FE-4C4A-9471-426DCC91B0DD}" type="slidenum">
              <a:rPr lang="en-US" smtClean="0"/>
              <a:t>‹#›</a:t>
            </a:fld>
            <a:endParaRPr lang="en-US"/>
          </a:p>
        </p:txBody>
      </p:sp>
    </p:spTree>
    <p:extLst>
      <p:ext uri="{BB962C8B-B14F-4D97-AF65-F5344CB8AC3E}">
        <p14:creationId xmlns:p14="http://schemas.microsoft.com/office/powerpoint/2010/main" val="2054603189"/>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CBB96-9DD8-42C6-A02C-15DFE827EA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F5C20F-9AC3-485F-8C85-E28BE126AA73}"/>
              </a:ext>
            </a:extLst>
          </p:cNvPr>
          <p:cNvSpPr>
            <a:spLocks noGrp="1"/>
          </p:cNvSpPr>
          <p:nvPr>
            <p:ph type="body" orient="vert" idx="1"/>
          </p:nvPr>
        </p:nvSpPr>
        <p:spPr>
          <a:xfrm>
            <a:off x="1455592" y="1920239"/>
            <a:ext cx="9700088" cy="38822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2392A7-A9DA-4483-ABAB-31B17AF906CF}"/>
              </a:ext>
            </a:extLst>
          </p:cNvPr>
          <p:cNvSpPr>
            <a:spLocks noGrp="1"/>
          </p:cNvSpPr>
          <p:nvPr>
            <p:ph type="dt" sz="half" idx="10"/>
          </p:nvPr>
        </p:nvSpPr>
        <p:spPr/>
        <p:txBody>
          <a:bodyPr/>
          <a:lstStyle/>
          <a:p>
            <a:fld id="{9E7F3E95-5449-464B-9A17-EBCF3AFEBB5B}" type="datetimeFigureOut">
              <a:rPr lang="en-US" smtClean="0"/>
              <a:t>8/7/2024</a:t>
            </a:fld>
            <a:endParaRPr lang="en-US"/>
          </a:p>
        </p:txBody>
      </p:sp>
      <p:sp>
        <p:nvSpPr>
          <p:cNvPr id="5" name="Footer Placeholder 4">
            <a:extLst>
              <a:ext uri="{FF2B5EF4-FFF2-40B4-BE49-F238E27FC236}">
                <a16:creationId xmlns:a16="http://schemas.microsoft.com/office/drawing/2014/main" id="{BE6F1B1A-70F3-4330-8269-45F0C5170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41F5-0279-464D-835E-D4A4312D7EC9}"/>
              </a:ext>
            </a:extLst>
          </p:cNvPr>
          <p:cNvSpPr>
            <a:spLocks noGrp="1"/>
          </p:cNvSpPr>
          <p:nvPr>
            <p:ph type="sldNum" sz="quarter" idx="12"/>
          </p:nvPr>
        </p:nvSpPr>
        <p:spPr/>
        <p:txBody>
          <a:bodyPr/>
          <a:lstStyle/>
          <a:p>
            <a:fld id="{5B4CAECD-02FE-4C4A-9471-426DCC91B0DD}" type="slidenum">
              <a:rPr lang="en-US" smtClean="0"/>
              <a:t>‹#›</a:t>
            </a:fld>
            <a:endParaRPr lang="en-US"/>
          </a:p>
        </p:txBody>
      </p:sp>
    </p:spTree>
    <p:extLst>
      <p:ext uri="{BB962C8B-B14F-4D97-AF65-F5344CB8AC3E}">
        <p14:creationId xmlns:p14="http://schemas.microsoft.com/office/powerpoint/2010/main" val="1082982497"/>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D25FA-B111-4643-B71C-7B32C3814442}"/>
              </a:ext>
            </a:extLst>
          </p:cNvPr>
          <p:cNvSpPr>
            <a:spLocks noGrp="1"/>
          </p:cNvSpPr>
          <p:nvPr>
            <p:ph type="title" orient="vert"/>
          </p:nvPr>
        </p:nvSpPr>
        <p:spPr>
          <a:xfrm>
            <a:off x="8724900" y="1996439"/>
            <a:ext cx="2522220" cy="418052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725277-ACA1-4AA9-BDC6-35FD85ADC9A4}"/>
              </a:ext>
            </a:extLst>
          </p:cNvPr>
          <p:cNvSpPr>
            <a:spLocks noGrp="1"/>
          </p:cNvSpPr>
          <p:nvPr>
            <p:ph type="body" orient="vert" idx="1"/>
          </p:nvPr>
        </p:nvSpPr>
        <p:spPr>
          <a:xfrm>
            <a:off x="1402080" y="731519"/>
            <a:ext cx="7170420" cy="54454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DED14-2C31-45FC-B438-4F5C3674AAF2}"/>
              </a:ext>
            </a:extLst>
          </p:cNvPr>
          <p:cNvSpPr>
            <a:spLocks noGrp="1"/>
          </p:cNvSpPr>
          <p:nvPr>
            <p:ph type="dt" sz="half" idx="10"/>
          </p:nvPr>
        </p:nvSpPr>
        <p:spPr/>
        <p:txBody>
          <a:bodyPr/>
          <a:lstStyle/>
          <a:p>
            <a:fld id="{9E7F3E95-5449-464B-9A17-EBCF3AFEBB5B}" type="datetimeFigureOut">
              <a:rPr lang="en-US" smtClean="0"/>
              <a:t>8/7/2024</a:t>
            </a:fld>
            <a:endParaRPr lang="en-US"/>
          </a:p>
        </p:txBody>
      </p:sp>
      <p:sp>
        <p:nvSpPr>
          <p:cNvPr id="5" name="Footer Placeholder 4">
            <a:extLst>
              <a:ext uri="{FF2B5EF4-FFF2-40B4-BE49-F238E27FC236}">
                <a16:creationId xmlns:a16="http://schemas.microsoft.com/office/drawing/2014/main" id="{F059B367-0E2F-48B1-ADAE-0BB082B3F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265A8-0535-440C-87A7-D6C7E18E8DE1}"/>
              </a:ext>
            </a:extLst>
          </p:cNvPr>
          <p:cNvSpPr>
            <a:spLocks noGrp="1"/>
          </p:cNvSpPr>
          <p:nvPr>
            <p:ph type="sldNum" sz="quarter" idx="12"/>
          </p:nvPr>
        </p:nvSpPr>
        <p:spPr/>
        <p:txBody>
          <a:bodyPr/>
          <a:lstStyle/>
          <a:p>
            <a:fld id="{5B4CAECD-02FE-4C4A-9471-426DCC91B0DD}" type="slidenum">
              <a:rPr lang="en-US" smtClean="0"/>
              <a:t>‹#›</a:t>
            </a:fld>
            <a:endParaRPr lang="en-US"/>
          </a:p>
        </p:txBody>
      </p:sp>
    </p:spTree>
    <p:extLst>
      <p:ext uri="{BB962C8B-B14F-4D97-AF65-F5344CB8AC3E}">
        <p14:creationId xmlns:p14="http://schemas.microsoft.com/office/powerpoint/2010/main" val="461201163"/>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wo Category Titles">
    <p:spTree>
      <p:nvGrpSpPr>
        <p:cNvPr id="1" name=""/>
        <p:cNvGrpSpPr/>
        <p:nvPr/>
      </p:nvGrpSpPr>
      <p:grpSpPr>
        <a:xfrm>
          <a:off x="0" y="0"/>
          <a:ext cx="0" cy="0"/>
          <a:chOff x="0" y="0"/>
          <a:chExt cx="0" cy="0"/>
        </a:xfrm>
      </p:grpSpPr>
      <p:pic>
        <p:nvPicPr>
          <p:cNvPr id="32" name="Graphic 31" descr="An organic corner shape">
            <a:extLst>
              <a:ext uri="{FF2B5EF4-FFF2-40B4-BE49-F238E27FC236}">
                <a16:creationId xmlns:a16="http://schemas.microsoft.com/office/drawing/2014/main" id="{F0865FDB-6E63-4037-8BE3-D3ACC82EDD5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pic>
        <p:nvPicPr>
          <p:cNvPr id="34" name="Graphic 33" descr="A square made of dots">
            <a:extLst>
              <a:ext uri="{FF2B5EF4-FFF2-40B4-BE49-F238E27FC236}">
                <a16:creationId xmlns:a16="http://schemas.microsoft.com/office/drawing/2014/main" id="{C450BFEA-8D6C-44FF-B4F4-025B66CBD6D7}"/>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5400000">
            <a:off x="486330" y="-6112"/>
            <a:ext cx="1127760" cy="2100421"/>
          </a:xfrm>
          <a:prstGeom prst="rect">
            <a:avLst/>
          </a:prstGeom>
        </p:spPr>
      </p:pic>
      <p:sp>
        <p:nvSpPr>
          <p:cNvPr id="2" name="Title 1">
            <a:extLst>
              <a:ext uri="{FF2B5EF4-FFF2-40B4-BE49-F238E27FC236}">
                <a16:creationId xmlns:a16="http://schemas.microsoft.com/office/drawing/2014/main" id="{94B67A70-7BDE-4994-805F-77BEB041C689}"/>
              </a:ext>
            </a:extLst>
          </p:cNvPr>
          <p:cNvSpPr>
            <a:spLocks noGrp="1"/>
          </p:cNvSpPr>
          <p:nvPr>
            <p:ph type="title"/>
          </p:nvPr>
        </p:nvSpPr>
        <p:spPr>
          <a:xfrm>
            <a:off x="840568" y="1807242"/>
            <a:ext cx="4770120" cy="1934982"/>
          </a:xfrm>
        </p:spPr>
        <p:txBody>
          <a:bodyPr anchor="b"/>
          <a:lstStyle/>
          <a:p>
            <a:r>
              <a:rPr lang="en-US"/>
              <a:t>Click to edit Master title style</a:t>
            </a:r>
          </a:p>
        </p:txBody>
      </p:sp>
      <p:pic>
        <p:nvPicPr>
          <p:cNvPr id="10" name="Picture 9" descr="A person reading a newspaper&#10;&#10;Description automatically generated with low confidence">
            <a:extLst>
              <a:ext uri="{FF2B5EF4-FFF2-40B4-BE49-F238E27FC236}">
                <a16:creationId xmlns:a16="http://schemas.microsoft.com/office/drawing/2014/main" id="{28D1BC92-0742-4FA8-BB48-489B1AF52F9E}"/>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85" r="39415"/>
          <a:stretch/>
        </p:blipFill>
        <p:spPr>
          <a:xfrm rot="10800000">
            <a:off x="5952744" y="0"/>
            <a:ext cx="6239256" cy="6858000"/>
          </a:xfrm>
          <a:prstGeom prst="flowChartDelay">
            <a:avLst/>
          </a:prstGeom>
        </p:spPr>
      </p:pic>
      <p:sp>
        <p:nvSpPr>
          <p:cNvPr id="17" name="Rectangle: Rounded Corners 16">
            <a:extLst>
              <a:ext uri="{FF2B5EF4-FFF2-40B4-BE49-F238E27FC236}">
                <a16:creationId xmlns:a16="http://schemas.microsoft.com/office/drawing/2014/main" id="{02E2E11C-8FCD-462C-B8C2-E5DA77936659}"/>
              </a:ext>
            </a:extLst>
          </p:cNvPr>
          <p:cNvSpPr/>
          <p:nvPr userDrawn="1"/>
        </p:nvSpPr>
        <p:spPr>
          <a:xfrm>
            <a:off x="838200" y="4343718"/>
            <a:ext cx="4143756" cy="1630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5768F3CB-7C79-4A86-A69D-3D6BE10635D1}"/>
              </a:ext>
            </a:extLst>
          </p:cNvPr>
          <p:cNvSpPr/>
          <p:nvPr userDrawn="1"/>
        </p:nvSpPr>
        <p:spPr>
          <a:xfrm>
            <a:off x="5268631" y="4313238"/>
            <a:ext cx="4143756" cy="1630680"/>
          </a:xfrm>
          <a:prstGeom prst="roundRect">
            <a:avLst/>
          </a:prstGeom>
          <a:solidFill>
            <a:schemeClr val="bg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Text Placeholder 19">
            <a:extLst>
              <a:ext uri="{FF2B5EF4-FFF2-40B4-BE49-F238E27FC236}">
                <a16:creationId xmlns:a16="http://schemas.microsoft.com/office/drawing/2014/main" id="{107CF4DA-41F6-4B4F-8835-9771AE5B0A5B}"/>
              </a:ext>
            </a:extLst>
          </p:cNvPr>
          <p:cNvSpPr>
            <a:spLocks noGrp="1"/>
          </p:cNvSpPr>
          <p:nvPr>
            <p:ph type="body" sz="quarter" idx="11" hasCustomPrompt="1"/>
          </p:nvPr>
        </p:nvSpPr>
        <p:spPr>
          <a:xfrm>
            <a:off x="2198123" y="4709716"/>
            <a:ext cx="2388273" cy="837723"/>
          </a:xfrm>
        </p:spPr>
        <p:txBody>
          <a:bodyPr>
            <a:normAutofit/>
          </a:bodyPr>
          <a:lstStyle>
            <a:lvl3pPr marL="0" indent="0">
              <a:buNone/>
              <a:defRPr sz="2000">
                <a:solidFill>
                  <a:schemeClr val="bg1"/>
                </a:solidFill>
              </a:defRPr>
            </a:lvl3pPr>
          </a:lstStyle>
          <a:p>
            <a:pPr lvl="2"/>
            <a:r>
              <a:rPr lang="en-US"/>
              <a:t>Click to add text here</a:t>
            </a:r>
          </a:p>
        </p:txBody>
      </p:sp>
      <p:sp>
        <p:nvSpPr>
          <p:cNvPr id="24" name="Text Placeholder 19">
            <a:extLst>
              <a:ext uri="{FF2B5EF4-FFF2-40B4-BE49-F238E27FC236}">
                <a16:creationId xmlns:a16="http://schemas.microsoft.com/office/drawing/2014/main" id="{03708480-6214-42D4-AA21-5D0B51EBA4CE}"/>
              </a:ext>
            </a:extLst>
          </p:cNvPr>
          <p:cNvSpPr>
            <a:spLocks noGrp="1"/>
          </p:cNvSpPr>
          <p:nvPr>
            <p:ph type="body" sz="quarter" idx="12" hasCustomPrompt="1"/>
          </p:nvPr>
        </p:nvSpPr>
        <p:spPr>
          <a:xfrm>
            <a:off x="6684099" y="4709716"/>
            <a:ext cx="2388273" cy="837723"/>
          </a:xfrm>
        </p:spPr>
        <p:txBody>
          <a:bodyPr>
            <a:normAutofit/>
          </a:bodyPr>
          <a:lstStyle>
            <a:lvl3pPr marL="0" indent="0">
              <a:buNone/>
              <a:defRPr sz="2000">
                <a:solidFill>
                  <a:schemeClr val="bg1"/>
                </a:solidFill>
              </a:defRPr>
            </a:lvl3pPr>
          </a:lstStyle>
          <a:p>
            <a:pPr lvl="2"/>
            <a:r>
              <a:rPr lang="en-US"/>
              <a:t>Click to add text here</a:t>
            </a:r>
          </a:p>
        </p:txBody>
      </p:sp>
      <p:pic>
        <p:nvPicPr>
          <p:cNvPr id="33" name="Graphic 32" descr="A circle filled with diagonal lines">
            <a:extLst>
              <a:ext uri="{FF2B5EF4-FFF2-40B4-BE49-F238E27FC236}">
                <a16:creationId xmlns:a16="http://schemas.microsoft.com/office/drawing/2014/main" id="{15DA5350-A086-42DB-8702-B52C2A04FDE4}"/>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29003" t="11635" r="12363" b="52733"/>
          <a:stretch/>
        </p:blipFill>
        <p:spPr>
          <a:xfrm rot="5400000" flipV="1">
            <a:off x="10037114" y="525789"/>
            <a:ext cx="2680677" cy="1629095"/>
          </a:xfrm>
          <a:prstGeom prst="rect">
            <a:avLst/>
          </a:prstGeom>
        </p:spPr>
      </p:pic>
    </p:spTree>
    <p:extLst>
      <p:ext uri="{BB962C8B-B14F-4D97-AF65-F5344CB8AC3E}">
        <p14:creationId xmlns:p14="http://schemas.microsoft.com/office/powerpoint/2010/main" val="1097544110"/>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Emphas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7D2F-21A2-4497-B701-B7DA7E7DDAE5}"/>
              </a:ext>
            </a:extLst>
          </p:cNvPr>
          <p:cNvSpPr>
            <a:spLocks noGrp="1"/>
          </p:cNvSpPr>
          <p:nvPr>
            <p:ph type="title" hasCustomPrompt="1"/>
          </p:nvPr>
        </p:nvSpPr>
        <p:spPr>
          <a:xfrm>
            <a:off x="1754907" y="1819563"/>
            <a:ext cx="9855201" cy="2761673"/>
          </a:xfrm>
        </p:spPr>
        <p:txBody>
          <a:bodyPr>
            <a:noAutofit/>
          </a:bodyPr>
          <a:lstStyle>
            <a:lvl1pPr>
              <a:defRPr sz="6000" b="1"/>
            </a:lvl1pPr>
          </a:lstStyle>
          <a:p>
            <a:r>
              <a:rPr lang="en-US"/>
              <a:t>“Insert A Quote or statement you want to emphasize.”</a:t>
            </a:r>
          </a:p>
        </p:txBody>
      </p:sp>
      <p:sp>
        <p:nvSpPr>
          <p:cNvPr id="4" name="Text Placeholder 3">
            <a:extLst>
              <a:ext uri="{FF2B5EF4-FFF2-40B4-BE49-F238E27FC236}">
                <a16:creationId xmlns:a16="http://schemas.microsoft.com/office/drawing/2014/main" id="{89FC3F81-613A-430C-8040-0798B375F45B}"/>
              </a:ext>
            </a:extLst>
          </p:cNvPr>
          <p:cNvSpPr>
            <a:spLocks noGrp="1"/>
          </p:cNvSpPr>
          <p:nvPr>
            <p:ph type="body" sz="quarter" idx="10" hasCustomPrompt="1"/>
          </p:nvPr>
        </p:nvSpPr>
        <p:spPr>
          <a:xfrm>
            <a:off x="6454774" y="4945064"/>
            <a:ext cx="5155333" cy="514704"/>
          </a:xfrm>
        </p:spPr>
        <p:txBody>
          <a:bodyPr/>
          <a:lstStyle>
            <a:lvl1pPr marL="0" indent="0">
              <a:buNone/>
              <a:defRPr/>
            </a:lvl1pPr>
            <a:lvl2pPr marL="457200" indent="0">
              <a:buNone/>
              <a:defRPr/>
            </a:lvl2pPr>
          </a:lstStyle>
          <a:p>
            <a:pPr lvl="1"/>
            <a:r>
              <a:rPr lang="en-US"/>
              <a:t>- Source</a:t>
            </a:r>
          </a:p>
        </p:txBody>
      </p:sp>
    </p:spTree>
    <p:extLst>
      <p:ext uri="{BB962C8B-B14F-4D97-AF65-F5344CB8AC3E}">
        <p14:creationId xmlns:p14="http://schemas.microsoft.com/office/powerpoint/2010/main" val="1842463547"/>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Quote/Emphasis 2">
    <p:spTree>
      <p:nvGrpSpPr>
        <p:cNvPr id="1" name=""/>
        <p:cNvGrpSpPr/>
        <p:nvPr/>
      </p:nvGrpSpPr>
      <p:grpSpPr>
        <a:xfrm>
          <a:off x="0" y="0"/>
          <a:ext cx="0" cy="0"/>
          <a:chOff x="0" y="0"/>
          <a:chExt cx="0" cy="0"/>
        </a:xfrm>
      </p:grpSpPr>
      <p:pic>
        <p:nvPicPr>
          <p:cNvPr id="5" name="Graphic 4" descr="An organic corner shape">
            <a:extLst>
              <a:ext uri="{FF2B5EF4-FFF2-40B4-BE49-F238E27FC236}">
                <a16:creationId xmlns:a16="http://schemas.microsoft.com/office/drawing/2014/main" id="{FD6A09BC-CBC1-45DD-AA9F-F869B3199E8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pic>
        <p:nvPicPr>
          <p:cNvPr id="6" name="Graphic 5" descr="A square made of dots">
            <a:extLst>
              <a:ext uri="{FF2B5EF4-FFF2-40B4-BE49-F238E27FC236}">
                <a16:creationId xmlns:a16="http://schemas.microsoft.com/office/drawing/2014/main" id="{7C8A20ED-07FC-4BD9-984F-CCBC98246C80}"/>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5400000">
            <a:off x="486330" y="-6112"/>
            <a:ext cx="1127760" cy="2100421"/>
          </a:xfrm>
          <a:prstGeom prst="rect">
            <a:avLst/>
          </a:prstGeom>
        </p:spPr>
      </p:pic>
      <p:pic>
        <p:nvPicPr>
          <p:cNvPr id="8" name="Graphic 7" descr="A circle filled with diagonal lines">
            <a:extLst>
              <a:ext uri="{FF2B5EF4-FFF2-40B4-BE49-F238E27FC236}">
                <a16:creationId xmlns:a16="http://schemas.microsoft.com/office/drawing/2014/main" id="{4B812ACF-EBE8-4B3E-993C-C4AFFE159089}"/>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29003" t="11635" r="12363" b="52733"/>
          <a:stretch/>
        </p:blipFill>
        <p:spPr>
          <a:xfrm rot="5400000" flipV="1">
            <a:off x="10037114" y="525789"/>
            <a:ext cx="2680677" cy="1629095"/>
          </a:xfrm>
          <a:prstGeom prst="rect">
            <a:avLst/>
          </a:prstGeom>
        </p:spPr>
      </p:pic>
      <p:sp>
        <p:nvSpPr>
          <p:cNvPr id="2" name="Title 1">
            <a:extLst>
              <a:ext uri="{FF2B5EF4-FFF2-40B4-BE49-F238E27FC236}">
                <a16:creationId xmlns:a16="http://schemas.microsoft.com/office/drawing/2014/main" id="{13AD7D2F-21A2-4497-B701-B7DA7E7DDAE5}"/>
              </a:ext>
            </a:extLst>
          </p:cNvPr>
          <p:cNvSpPr>
            <a:spLocks noGrp="1"/>
          </p:cNvSpPr>
          <p:nvPr>
            <p:ph type="title" hasCustomPrompt="1"/>
          </p:nvPr>
        </p:nvSpPr>
        <p:spPr>
          <a:xfrm>
            <a:off x="1754908" y="1819563"/>
            <a:ext cx="9873674" cy="2761673"/>
          </a:xfrm>
        </p:spPr>
        <p:txBody>
          <a:bodyPr>
            <a:noAutofit/>
          </a:bodyPr>
          <a:lstStyle>
            <a:lvl1pPr>
              <a:defRPr sz="6000" b="1"/>
            </a:lvl1pPr>
          </a:lstStyle>
          <a:p>
            <a:r>
              <a:rPr lang="en-US"/>
              <a:t>“Insert A Quote or statement you want to emphasize.”</a:t>
            </a:r>
          </a:p>
        </p:txBody>
      </p:sp>
      <p:sp>
        <p:nvSpPr>
          <p:cNvPr id="9" name="Text Placeholder 3">
            <a:extLst>
              <a:ext uri="{FF2B5EF4-FFF2-40B4-BE49-F238E27FC236}">
                <a16:creationId xmlns:a16="http://schemas.microsoft.com/office/drawing/2014/main" id="{EB054F8B-73D5-484B-A3D0-F8277A91F432}"/>
              </a:ext>
            </a:extLst>
          </p:cNvPr>
          <p:cNvSpPr>
            <a:spLocks noGrp="1"/>
          </p:cNvSpPr>
          <p:nvPr>
            <p:ph type="body" sz="quarter" idx="10" hasCustomPrompt="1"/>
          </p:nvPr>
        </p:nvSpPr>
        <p:spPr>
          <a:xfrm>
            <a:off x="6454774" y="4945064"/>
            <a:ext cx="5155333" cy="514704"/>
          </a:xfrm>
        </p:spPr>
        <p:txBody>
          <a:bodyPr/>
          <a:lstStyle>
            <a:lvl1pPr marL="0" indent="0">
              <a:buNone/>
              <a:defRPr/>
            </a:lvl1pPr>
            <a:lvl2pPr marL="457200" indent="0">
              <a:buNone/>
              <a:defRPr/>
            </a:lvl2pPr>
          </a:lstStyle>
          <a:p>
            <a:pPr lvl="1"/>
            <a:r>
              <a:rPr lang="en-US"/>
              <a:t>- Source</a:t>
            </a:r>
          </a:p>
        </p:txBody>
      </p:sp>
    </p:spTree>
    <p:extLst>
      <p:ext uri="{BB962C8B-B14F-4D97-AF65-F5344CB8AC3E}">
        <p14:creationId xmlns:p14="http://schemas.microsoft.com/office/powerpoint/2010/main" val="3363056801"/>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gital Media">
    <p:spTree>
      <p:nvGrpSpPr>
        <p:cNvPr id="1" name=""/>
        <p:cNvGrpSpPr/>
        <p:nvPr/>
      </p:nvGrpSpPr>
      <p:grpSpPr>
        <a:xfrm>
          <a:off x="0" y="0"/>
          <a:ext cx="0" cy="0"/>
          <a:chOff x="0" y="0"/>
          <a:chExt cx="0" cy="0"/>
        </a:xfrm>
      </p:grpSpPr>
      <p:pic>
        <p:nvPicPr>
          <p:cNvPr id="45" name="Graphic 44" descr="An organic corner shape">
            <a:extLst>
              <a:ext uri="{FF2B5EF4-FFF2-40B4-BE49-F238E27FC236}">
                <a16:creationId xmlns:a16="http://schemas.microsoft.com/office/drawing/2014/main" id="{A9B0C62D-8739-4E54-8E3D-AFE42036848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pic>
        <p:nvPicPr>
          <p:cNvPr id="46" name="Graphic 45" descr="A square made of dots">
            <a:extLst>
              <a:ext uri="{FF2B5EF4-FFF2-40B4-BE49-F238E27FC236}">
                <a16:creationId xmlns:a16="http://schemas.microsoft.com/office/drawing/2014/main" id="{9BCDFFBA-6394-4457-9789-55E37DA610C1}"/>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5400000">
            <a:off x="486330" y="-6112"/>
            <a:ext cx="1127760" cy="2100421"/>
          </a:xfrm>
          <a:prstGeom prst="rect">
            <a:avLst/>
          </a:prstGeom>
        </p:spPr>
      </p:pic>
      <p:pic>
        <p:nvPicPr>
          <p:cNvPr id="47" name="Graphic 46" descr="A circle filled with diagonal lines">
            <a:extLst>
              <a:ext uri="{FF2B5EF4-FFF2-40B4-BE49-F238E27FC236}">
                <a16:creationId xmlns:a16="http://schemas.microsoft.com/office/drawing/2014/main" id="{375079BB-17CF-46A7-927E-4C3D5DBAF141}"/>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29003" t="11635" r="12363" b="52733"/>
          <a:stretch/>
        </p:blipFill>
        <p:spPr>
          <a:xfrm rot="5400000" flipV="1">
            <a:off x="10037114" y="525789"/>
            <a:ext cx="2680677" cy="1629095"/>
          </a:xfrm>
          <a:prstGeom prst="rect">
            <a:avLst/>
          </a:prstGeom>
        </p:spPr>
      </p:pic>
      <p:pic>
        <p:nvPicPr>
          <p:cNvPr id="29" name="Picture 28" descr="Logo, icon&#10;&#10;Description automatically generated">
            <a:extLst>
              <a:ext uri="{FF2B5EF4-FFF2-40B4-BE49-F238E27FC236}">
                <a16:creationId xmlns:a16="http://schemas.microsoft.com/office/drawing/2014/main" id="{9EFE57F0-215F-433C-8462-875563B99B3B}"/>
              </a:ext>
            </a:extLst>
          </p:cNvPr>
          <p:cNvPicPr>
            <a:picLocks noChangeAspect="1"/>
          </p:cNvPicPr>
          <p:nvPr userDrawn="1"/>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607207" y="4769288"/>
            <a:ext cx="457200" cy="457200"/>
          </a:xfrm>
          <a:prstGeom prst="rect">
            <a:avLst/>
          </a:prstGeom>
        </p:spPr>
      </p:pic>
      <p:pic>
        <p:nvPicPr>
          <p:cNvPr id="33" name="Picture 32" descr="Logo&#10;&#10;Description automatically generated">
            <a:extLst>
              <a:ext uri="{FF2B5EF4-FFF2-40B4-BE49-F238E27FC236}">
                <a16:creationId xmlns:a16="http://schemas.microsoft.com/office/drawing/2014/main" id="{576B91F5-7E74-439F-A1F9-518CFC6111D1}"/>
              </a:ext>
            </a:extLst>
          </p:cNvPr>
          <p:cNvPicPr>
            <a:picLocks noChangeAspect="1"/>
          </p:cNvPicPr>
          <p:nvPr userDrawn="1"/>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61868" y="3659033"/>
            <a:ext cx="457200" cy="457200"/>
          </a:xfrm>
          <a:prstGeom prst="rect">
            <a:avLst/>
          </a:prstGeom>
        </p:spPr>
      </p:pic>
      <p:pic>
        <p:nvPicPr>
          <p:cNvPr id="35" name="Picture 34" descr="Icon&#10;&#10;Description automatically generated">
            <a:extLst>
              <a:ext uri="{FF2B5EF4-FFF2-40B4-BE49-F238E27FC236}">
                <a16:creationId xmlns:a16="http://schemas.microsoft.com/office/drawing/2014/main" id="{E8F2C734-8FB6-4297-9DB4-D30771565670}"/>
              </a:ext>
            </a:extLst>
          </p:cNvPr>
          <p:cNvPicPr>
            <a:picLocks noChangeAspect="1"/>
          </p:cNvPicPr>
          <p:nvPr userDrawn="1"/>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61868" y="4769288"/>
            <a:ext cx="457200" cy="457200"/>
          </a:xfrm>
          <a:prstGeom prst="rect">
            <a:avLst/>
          </a:prstGeom>
        </p:spPr>
      </p:pic>
      <p:pic>
        <p:nvPicPr>
          <p:cNvPr id="37" name="Picture 36" descr="Icon&#10;&#10;Description automatically generated">
            <a:extLst>
              <a:ext uri="{FF2B5EF4-FFF2-40B4-BE49-F238E27FC236}">
                <a16:creationId xmlns:a16="http://schemas.microsoft.com/office/drawing/2014/main" id="{A0F92822-5C46-48AB-9801-EA008DC6F12C}"/>
              </a:ext>
            </a:extLst>
          </p:cNvPr>
          <p:cNvPicPr>
            <a:picLocks noChangeAspect="1"/>
          </p:cNvPicPr>
          <p:nvPr userDrawn="1"/>
        </p:nvPicPr>
        <p:blipFill>
          <a:blip r:embed="rId11">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581843" y="3653179"/>
            <a:ext cx="457200" cy="457200"/>
          </a:xfrm>
          <a:prstGeom prst="rect">
            <a:avLst/>
          </a:prstGeom>
        </p:spPr>
      </p:pic>
      <p:pic>
        <p:nvPicPr>
          <p:cNvPr id="39" name="Picture 38">
            <a:extLst>
              <a:ext uri="{FF2B5EF4-FFF2-40B4-BE49-F238E27FC236}">
                <a16:creationId xmlns:a16="http://schemas.microsoft.com/office/drawing/2014/main" id="{51F4659B-D38F-4CE1-80E3-AEC81E4D01A1}"/>
              </a:ext>
            </a:extLst>
          </p:cNvPr>
          <p:cNvPicPr>
            <a:picLocks noChangeAspect="1"/>
          </p:cNvPicPr>
          <p:nvPr userDrawn="1"/>
        </p:nvPicPr>
        <p:blipFill>
          <a:blip r:embed="rId12">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4615214" y="2228959"/>
            <a:ext cx="992009" cy="992009"/>
          </a:xfrm>
          <a:prstGeom prst="rect">
            <a:avLst/>
          </a:prstGeom>
        </p:spPr>
      </p:pic>
      <p:sp>
        <p:nvSpPr>
          <p:cNvPr id="40" name="Title 39">
            <a:extLst>
              <a:ext uri="{FF2B5EF4-FFF2-40B4-BE49-F238E27FC236}">
                <a16:creationId xmlns:a16="http://schemas.microsoft.com/office/drawing/2014/main" id="{7057E90E-5502-496E-A452-2CF52D9DEEA8}"/>
              </a:ext>
            </a:extLst>
          </p:cNvPr>
          <p:cNvSpPr>
            <a:spLocks noGrp="1"/>
          </p:cNvSpPr>
          <p:nvPr>
            <p:ph type="title" hasCustomPrompt="1"/>
          </p:nvPr>
        </p:nvSpPr>
        <p:spPr>
          <a:xfrm>
            <a:off x="2327563" y="585651"/>
            <a:ext cx="7860146" cy="1105037"/>
          </a:xfrm>
        </p:spPr>
        <p:txBody>
          <a:bodyPr>
            <a:normAutofit/>
          </a:bodyPr>
          <a:lstStyle>
            <a:lvl1pPr>
              <a:defRPr sz="5400" b="1"/>
            </a:lvl1pPr>
          </a:lstStyle>
          <a:p>
            <a:r>
              <a:rPr lang="en-US"/>
              <a:t>Connect With Us!</a:t>
            </a:r>
          </a:p>
        </p:txBody>
      </p:sp>
      <p:sp>
        <p:nvSpPr>
          <p:cNvPr id="41" name="TextBox 40">
            <a:extLst>
              <a:ext uri="{FF2B5EF4-FFF2-40B4-BE49-F238E27FC236}">
                <a16:creationId xmlns:a16="http://schemas.microsoft.com/office/drawing/2014/main" id="{C9BFF8D3-6784-4E3E-9495-B2599E04154C}"/>
              </a:ext>
            </a:extLst>
          </p:cNvPr>
          <p:cNvSpPr txBox="1"/>
          <p:nvPr userDrawn="1"/>
        </p:nvSpPr>
        <p:spPr>
          <a:xfrm>
            <a:off x="3511661" y="3674124"/>
            <a:ext cx="306507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latin typeface="+mj-lt"/>
              </a:rPr>
              <a:t>@BureauIndEdu</a:t>
            </a:r>
          </a:p>
          <a:p>
            <a:endParaRPr lang="en-US" sz="2400" b="1">
              <a:latin typeface="+mj-lt"/>
            </a:endParaRPr>
          </a:p>
          <a:p>
            <a:endParaRPr lang="en-US" sz="2400" b="1">
              <a:latin typeface="+mj-lt"/>
            </a:endParaRPr>
          </a:p>
          <a:p>
            <a:r>
              <a:rPr lang="en-US" sz="2400" b="1">
                <a:latin typeface="+mj-lt"/>
              </a:rPr>
              <a:t>/</a:t>
            </a:r>
            <a:r>
              <a:rPr lang="en-US" sz="2400" b="1" err="1">
                <a:latin typeface="+mj-lt"/>
              </a:rPr>
              <a:t>BureauIndianEdu</a:t>
            </a:r>
            <a:endParaRPr lang="en-US" sz="2400" b="1">
              <a:latin typeface="+mj-lt"/>
            </a:endParaRPr>
          </a:p>
        </p:txBody>
      </p:sp>
      <p:sp>
        <p:nvSpPr>
          <p:cNvPr id="42" name="TextBox 41">
            <a:extLst>
              <a:ext uri="{FF2B5EF4-FFF2-40B4-BE49-F238E27FC236}">
                <a16:creationId xmlns:a16="http://schemas.microsoft.com/office/drawing/2014/main" id="{A1F244C2-E7BC-4C50-9AB4-106803BB8CDF}"/>
              </a:ext>
            </a:extLst>
          </p:cNvPr>
          <p:cNvSpPr txBox="1"/>
          <p:nvPr userDrawn="1"/>
        </p:nvSpPr>
        <p:spPr>
          <a:xfrm>
            <a:off x="7228763" y="3676270"/>
            <a:ext cx="414660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latin typeface="+mj-lt"/>
              </a:rPr>
              <a:t>@BureauofIndianEducation</a:t>
            </a:r>
          </a:p>
          <a:p>
            <a:endParaRPr lang="en-US" sz="2400" b="1">
              <a:latin typeface="+mj-lt"/>
            </a:endParaRPr>
          </a:p>
          <a:p>
            <a:endParaRPr lang="en-US" sz="2400" b="1">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latin typeface="+mj-lt"/>
              </a:rPr>
              <a:t>/</a:t>
            </a:r>
            <a:r>
              <a:rPr lang="en-US" sz="2400" b="1" err="1">
                <a:latin typeface="+mj-lt"/>
              </a:rPr>
              <a:t>BureauofIndianEducation</a:t>
            </a:r>
            <a:endParaRPr lang="en-US" sz="2400" b="1">
              <a:latin typeface="+mj-lt"/>
            </a:endParaRPr>
          </a:p>
          <a:p>
            <a:endParaRPr lang="en-US" sz="2400" b="1">
              <a:latin typeface="+mj-lt"/>
            </a:endParaRPr>
          </a:p>
        </p:txBody>
      </p:sp>
      <p:sp>
        <p:nvSpPr>
          <p:cNvPr id="44" name="TextBox 43">
            <a:extLst>
              <a:ext uri="{FF2B5EF4-FFF2-40B4-BE49-F238E27FC236}">
                <a16:creationId xmlns:a16="http://schemas.microsoft.com/office/drawing/2014/main" id="{BDD09183-3B0D-4FCC-9485-BD2AE1278D71}"/>
              </a:ext>
            </a:extLst>
          </p:cNvPr>
          <p:cNvSpPr txBox="1"/>
          <p:nvPr userDrawn="1"/>
        </p:nvSpPr>
        <p:spPr>
          <a:xfrm>
            <a:off x="5450629" y="2344371"/>
            <a:ext cx="2623127" cy="461665"/>
          </a:xfrm>
          <a:prstGeom prst="rect">
            <a:avLst/>
          </a:prstGeom>
          <a:noFill/>
        </p:spPr>
        <p:txBody>
          <a:bodyPr wrap="square">
            <a:spAutoFit/>
          </a:bodyPr>
          <a:lstStyle/>
          <a:p>
            <a:pPr algn="ctr"/>
            <a:r>
              <a:rPr lang="en-US" sz="2400" b="1" dirty="0">
                <a:latin typeface="+mj-lt"/>
                <a:hlinkClick r:id="rId13"/>
              </a:rPr>
              <a:t>www.bie.edu</a:t>
            </a:r>
            <a:endParaRPr lang="en-US" sz="2400" b="1" dirty="0">
              <a:latin typeface="+mj-lt"/>
            </a:endParaRPr>
          </a:p>
        </p:txBody>
      </p:sp>
      <p:cxnSp>
        <p:nvCxnSpPr>
          <p:cNvPr id="48" name="Straight Connector 47">
            <a:extLst>
              <a:ext uri="{FF2B5EF4-FFF2-40B4-BE49-F238E27FC236}">
                <a16:creationId xmlns:a16="http://schemas.microsoft.com/office/drawing/2014/main" id="{758E748B-619E-4CAC-B085-CBBAA607F83C}"/>
              </a:ext>
            </a:extLst>
          </p:cNvPr>
          <p:cNvCxnSpPr>
            <a:cxnSpLocks/>
          </p:cNvCxnSpPr>
          <p:nvPr userDrawn="1"/>
        </p:nvCxnSpPr>
        <p:spPr>
          <a:xfrm flipH="1">
            <a:off x="1168400" y="6176963"/>
            <a:ext cx="6747350"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F2B81C0-46CF-4CFF-BCE1-715224C52873}"/>
              </a:ext>
            </a:extLst>
          </p:cNvPr>
          <p:cNvSpPr/>
          <p:nvPr userDrawn="1"/>
        </p:nvSpPr>
        <p:spPr>
          <a:xfrm rot="20435240">
            <a:off x="420900" y="2620825"/>
            <a:ext cx="2452384" cy="4296925"/>
          </a:xfrm>
          <a:prstGeom prst="rect">
            <a:avLst/>
          </a:prstGeom>
          <a:blipFill>
            <a:blip r:embed="rId14"/>
            <a:stretch>
              <a:fillRect l="-1125" r="-11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Tree>
    <p:extLst>
      <p:ext uri="{BB962C8B-B14F-4D97-AF65-F5344CB8AC3E}">
        <p14:creationId xmlns:p14="http://schemas.microsoft.com/office/powerpoint/2010/main" val="365269362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Presenter Page">
    <p:spTree>
      <p:nvGrpSpPr>
        <p:cNvPr id="1" name=""/>
        <p:cNvGrpSpPr/>
        <p:nvPr/>
      </p:nvGrpSpPr>
      <p:grpSpPr>
        <a:xfrm>
          <a:off x="0" y="0"/>
          <a:ext cx="0" cy="0"/>
          <a:chOff x="0" y="0"/>
          <a:chExt cx="0" cy="0"/>
        </a:xfrm>
      </p:grpSpPr>
      <p:pic>
        <p:nvPicPr>
          <p:cNvPr id="63" name="Graphic 62" descr="An organic corner shape">
            <a:extLst>
              <a:ext uri="{FF2B5EF4-FFF2-40B4-BE49-F238E27FC236}">
                <a16:creationId xmlns:a16="http://schemas.microsoft.com/office/drawing/2014/main" id="{C17D362D-3536-4F1A-B190-DE3722E5EEF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pic>
        <p:nvPicPr>
          <p:cNvPr id="64" name="Graphic 63" descr="A square made of dots">
            <a:extLst>
              <a:ext uri="{FF2B5EF4-FFF2-40B4-BE49-F238E27FC236}">
                <a16:creationId xmlns:a16="http://schemas.microsoft.com/office/drawing/2014/main" id="{94B258D1-E93F-4313-A8F7-E00FA8E6B351}"/>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5400000">
            <a:off x="486330" y="-6112"/>
            <a:ext cx="1127760" cy="2100421"/>
          </a:xfrm>
          <a:prstGeom prst="rect">
            <a:avLst/>
          </a:prstGeom>
        </p:spPr>
      </p:pic>
      <p:grpSp>
        <p:nvGrpSpPr>
          <p:cNvPr id="55" name="Group 54">
            <a:extLst>
              <a:ext uri="{FF2B5EF4-FFF2-40B4-BE49-F238E27FC236}">
                <a16:creationId xmlns:a16="http://schemas.microsoft.com/office/drawing/2014/main" id="{5029AE00-2768-4B05-A79B-1C13721F37C6}"/>
              </a:ext>
            </a:extLst>
          </p:cNvPr>
          <p:cNvGrpSpPr/>
          <p:nvPr userDrawn="1"/>
        </p:nvGrpSpPr>
        <p:grpSpPr>
          <a:xfrm rot="16200000">
            <a:off x="10469429" y="1181806"/>
            <a:ext cx="2584807" cy="869620"/>
            <a:chOff x="9177476" y="5772727"/>
            <a:chExt cx="2584807" cy="869620"/>
          </a:xfrm>
          <a:solidFill>
            <a:schemeClr val="accent6"/>
          </a:solidFill>
        </p:grpSpPr>
        <p:sp>
          <p:nvSpPr>
            <p:cNvPr id="56" name="Rectangle 55">
              <a:extLst>
                <a:ext uri="{FF2B5EF4-FFF2-40B4-BE49-F238E27FC236}">
                  <a16:creationId xmlns:a16="http://schemas.microsoft.com/office/drawing/2014/main" id="{28E9071F-D59A-4EC3-9782-25BB347BC8C5}"/>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0E7C622B-D4B3-4E11-ABC5-1784BB92AF0B}"/>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74FA137-A8A5-4BCB-9D63-DE69D360126D}"/>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7312AD42-2075-4C18-97F5-BEACD15E6E81}"/>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2D5CBB8-7DB8-4B10-A6A2-910B2901E7DC}"/>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3F06F53-EE0A-4126-BF62-0E1A02D793BC}"/>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7597B41A-E7A2-4F2C-AE2D-48DFF07CC8C7}"/>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Picture Placeholder 6">
            <a:extLst>
              <a:ext uri="{FF2B5EF4-FFF2-40B4-BE49-F238E27FC236}">
                <a16:creationId xmlns:a16="http://schemas.microsoft.com/office/drawing/2014/main" id="{96388559-3CDE-4EF2-8D3C-469A4F3420C9}"/>
              </a:ext>
            </a:extLst>
          </p:cNvPr>
          <p:cNvSpPr>
            <a:spLocks noGrp="1"/>
          </p:cNvSpPr>
          <p:nvPr>
            <p:ph type="pic" sz="quarter" idx="10"/>
          </p:nvPr>
        </p:nvSpPr>
        <p:spPr>
          <a:xfrm>
            <a:off x="3173755" y="1981415"/>
            <a:ext cx="2743200" cy="2743200"/>
          </a:xfrm>
          <a:prstGeom prst="ellipse">
            <a:avLst/>
          </a:prstGeom>
          <a:blipFill>
            <a:blip r:embed="rId6"/>
            <a:stretch>
              <a:fillRect l="-1733" t="-4791" r="-4532" b="-12623"/>
            </a:stretch>
          </a:blipFill>
          <a:ln w="57150">
            <a:solidFill>
              <a:schemeClr val="tx2"/>
            </a:solidFill>
          </a:ln>
        </p:spPr>
        <p:txBody>
          <a:bodyPr>
            <a:normAutofit/>
          </a:bodyPr>
          <a:lstStyle>
            <a:lvl1pPr>
              <a:defRPr sz="1400"/>
            </a:lvl1pPr>
          </a:lstStyle>
          <a:p>
            <a:r>
              <a:rPr lang="en-US"/>
              <a:t>Click icon to add picture</a:t>
            </a:r>
          </a:p>
        </p:txBody>
      </p:sp>
      <p:sp>
        <p:nvSpPr>
          <p:cNvPr id="9" name="Text Placeholder 8">
            <a:extLst>
              <a:ext uri="{FF2B5EF4-FFF2-40B4-BE49-F238E27FC236}">
                <a16:creationId xmlns:a16="http://schemas.microsoft.com/office/drawing/2014/main" id="{E9B06C60-37B6-43A0-B3AE-53178614A3E1}"/>
              </a:ext>
            </a:extLst>
          </p:cNvPr>
          <p:cNvSpPr>
            <a:spLocks noGrp="1"/>
          </p:cNvSpPr>
          <p:nvPr>
            <p:ph type="body" sz="quarter" idx="11" hasCustomPrompt="1"/>
          </p:nvPr>
        </p:nvSpPr>
        <p:spPr>
          <a:xfrm>
            <a:off x="2789309" y="4855584"/>
            <a:ext cx="3512092" cy="403539"/>
          </a:xfrm>
        </p:spPr>
        <p:txBody>
          <a:bodyPr>
            <a:normAutofit/>
          </a:bodyPr>
          <a:lstStyle>
            <a:lvl2pPr marL="0" indent="0" algn="ctr">
              <a:buNone/>
              <a:defRPr sz="2400"/>
            </a:lvl2pPr>
          </a:lstStyle>
          <a:p>
            <a:pPr lvl="1"/>
            <a:r>
              <a:rPr lang="en-US"/>
              <a:t>Name of Presenter</a:t>
            </a:r>
          </a:p>
        </p:txBody>
      </p:sp>
      <p:sp>
        <p:nvSpPr>
          <p:cNvPr id="11" name="Text Placeholder 10">
            <a:extLst>
              <a:ext uri="{FF2B5EF4-FFF2-40B4-BE49-F238E27FC236}">
                <a16:creationId xmlns:a16="http://schemas.microsoft.com/office/drawing/2014/main" id="{D56F6923-9B36-455B-A2B8-BCE629A69430}"/>
              </a:ext>
            </a:extLst>
          </p:cNvPr>
          <p:cNvSpPr>
            <a:spLocks noGrp="1"/>
          </p:cNvSpPr>
          <p:nvPr>
            <p:ph type="body" sz="quarter" idx="12" hasCustomPrompt="1"/>
          </p:nvPr>
        </p:nvSpPr>
        <p:spPr>
          <a:xfrm>
            <a:off x="2789309" y="5357761"/>
            <a:ext cx="3512092" cy="799085"/>
          </a:xfrm>
        </p:spPr>
        <p:txBody>
          <a:bodyPr>
            <a:normAutofit/>
          </a:bodyPr>
          <a:lstStyle>
            <a:lvl4pPr marL="0" indent="0" algn="ctr">
              <a:buNone/>
              <a:defRPr sz="2000"/>
            </a:lvl4pPr>
          </a:lstStyle>
          <a:p>
            <a:pPr lvl="3"/>
            <a:r>
              <a:rPr lang="en-US"/>
              <a:t>Title/Department</a:t>
            </a:r>
          </a:p>
        </p:txBody>
      </p:sp>
      <p:cxnSp>
        <p:nvCxnSpPr>
          <p:cNvPr id="42" name="Straight Connector 41">
            <a:extLst>
              <a:ext uri="{FF2B5EF4-FFF2-40B4-BE49-F238E27FC236}">
                <a16:creationId xmlns:a16="http://schemas.microsoft.com/office/drawing/2014/main" id="{C6EF294C-8954-4FA1-994F-76CD30BA880C}"/>
              </a:ext>
            </a:extLst>
          </p:cNvPr>
          <p:cNvCxnSpPr>
            <a:cxnSpLocks/>
          </p:cNvCxnSpPr>
          <p:nvPr userDrawn="1"/>
        </p:nvCxnSpPr>
        <p:spPr>
          <a:xfrm>
            <a:off x="7915750" y="7793008"/>
            <a:ext cx="49875" cy="1"/>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 name="Picture Placeholder 6">
            <a:extLst>
              <a:ext uri="{FF2B5EF4-FFF2-40B4-BE49-F238E27FC236}">
                <a16:creationId xmlns:a16="http://schemas.microsoft.com/office/drawing/2014/main" id="{1062A3C7-C36C-4628-8565-B0A7BC9F17D3}"/>
              </a:ext>
            </a:extLst>
          </p:cNvPr>
          <p:cNvSpPr>
            <a:spLocks noGrp="1"/>
          </p:cNvSpPr>
          <p:nvPr>
            <p:ph type="pic" sz="quarter" idx="13"/>
          </p:nvPr>
        </p:nvSpPr>
        <p:spPr>
          <a:xfrm>
            <a:off x="7467387" y="1981415"/>
            <a:ext cx="2743200" cy="2743200"/>
          </a:xfrm>
          <a:prstGeom prst="ellipse">
            <a:avLst/>
          </a:prstGeom>
          <a:blipFill>
            <a:blip r:embed="rId6"/>
            <a:stretch>
              <a:fillRect l="-1733" t="-4791" r="-4532" b="-12623"/>
            </a:stretch>
          </a:blipFill>
          <a:ln w="57150">
            <a:solidFill>
              <a:schemeClr val="tx2"/>
            </a:solidFill>
          </a:ln>
        </p:spPr>
        <p:txBody>
          <a:bodyPr>
            <a:normAutofit/>
          </a:bodyPr>
          <a:lstStyle>
            <a:lvl1pPr>
              <a:defRPr sz="1400"/>
            </a:lvl1pPr>
          </a:lstStyle>
          <a:p>
            <a:r>
              <a:rPr lang="en-US"/>
              <a:t>Click icon to add picture</a:t>
            </a:r>
          </a:p>
        </p:txBody>
      </p:sp>
      <p:sp>
        <p:nvSpPr>
          <p:cNvPr id="49" name="Text Placeholder 8">
            <a:extLst>
              <a:ext uri="{FF2B5EF4-FFF2-40B4-BE49-F238E27FC236}">
                <a16:creationId xmlns:a16="http://schemas.microsoft.com/office/drawing/2014/main" id="{4F5B4A46-EC08-4014-8474-56C1F6259662}"/>
              </a:ext>
            </a:extLst>
          </p:cNvPr>
          <p:cNvSpPr>
            <a:spLocks noGrp="1"/>
          </p:cNvSpPr>
          <p:nvPr>
            <p:ph type="body" sz="quarter" idx="14" hasCustomPrompt="1"/>
          </p:nvPr>
        </p:nvSpPr>
        <p:spPr>
          <a:xfrm>
            <a:off x="7082941" y="4855584"/>
            <a:ext cx="3512092" cy="403539"/>
          </a:xfrm>
        </p:spPr>
        <p:txBody>
          <a:bodyPr>
            <a:normAutofit/>
          </a:bodyPr>
          <a:lstStyle>
            <a:lvl2pPr marL="0" indent="0" algn="ctr">
              <a:buNone/>
              <a:defRPr sz="2400"/>
            </a:lvl2pPr>
          </a:lstStyle>
          <a:p>
            <a:pPr lvl="1"/>
            <a:r>
              <a:rPr lang="en-US"/>
              <a:t>Name of Presenter</a:t>
            </a:r>
          </a:p>
        </p:txBody>
      </p:sp>
      <p:sp>
        <p:nvSpPr>
          <p:cNvPr id="50" name="Text Placeholder 10">
            <a:extLst>
              <a:ext uri="{FF2B5EF4-FFF2-40B4-BE49-F238E27FC236}">
                <a16:creationId xmlns:a16="http://schemas.microsoft.com/office/drawing/2014/main" id="{8A89C8B6-E9F4-4764-9748-224B3E502979}"/>
              </a:ext>
            </a:extLst>
          </p:cNvPr>
          <p:cNvSpPr>
            <a:spLocks noGrp="1"/>
          </p:cNvSpPr>
          <p:nvPr>
            <p:ph type="body" sz="quarter" idx="15" hasCustomPrompt="1"/>
          </p:nvPr>
        </p:nvSpPr>
        <p:spPr>
          <a:xfrm>
            <a:off x="7082941" y="5357761"/>
            <a:ext cx="3512092" cy="799085"/>
          </a:xfrm>
        </p:spPr>
        <p:txBody>
          <a:bodyPr>
            <a:normAutofit/>
          </a:bodyPr>
          <a:lstStyle>
            <a:lvl4pPr marL="0" indent="0" algn="ctr">
              <a:buNone/>
              <a:defRPr sz="2000"/>
            </a:lvl4pPr>
          </a:lstStyle>
          <a:p>
            <a:pPr lvl="3"/>
            <a:r>
              <a:rPr lang="en-US"/>
              <a:t>Title/Department</a:t>
            </a:r>
          </a:p>
        </p:txBody>
      </p:sp>
      <p:sp>
        <p:nvSpPr>
          <p:cNvPr id="5" name="Title 4">
            <a:extLst>
              <a:ext uri="{FF2B5EF4-FFF2-40B4-BE49-F238E27FC236}">
                <a16:creationId xmlns:a16="http://schemas.microsoft.com/office/drawing/2014/main" id="{811157E1-FDDB-4FB2-A177-E52C0239BE3C}"/>
              </a:ext>
            </a:extLst>
          </p:cNvPr>
          <p:cNvSpPr>
            <a:spLocks noGrp="1"/>
          </p:cNvSpPr>
          <p:nvPr>
            <p:ph type="title"/>
          </p:nvPr>
        </p:nvSpPr>
        <p:spPr>
          <a:xfrm>
            <a:off x="2289695" y="491696"/>
            <a:ext cx="7612609" cy="1105037"/>
          </a:xfrm>
        </p:spPr>
        <p:txBody>
          <a:bodyPr/>
          <a:lstStyle/>
          <a:p>
            <a:r>
              <a:rPr lang="en-US"/>
              <a:t>Click to edit Master title style</a:t>
            </a:r>
          </a:p>
        </p:txBody>
      </p:sp>
    </p:spTree>
    <p:extLst>
      <p:ext uri="{BB962C8B-B14F-4D97-AF65-F5344CB8AC3E}">
        <p14:creationId xmlns:p14="http://schemas.microsoft.com/office/powerpoint/2010/main" val="921662788"/>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ntact Information">
    <p:spTree>
      <p:nvGrpSpPr>
        <p:cNvPr id="1" name=""/>
        <p:cNvGrpSpPr/>
        <p:nvPr/>
      </p:nvGrpSpPr>
      <p:grpSpPr>
        <a:xfrm>
          <a:off x="0" y="0"/>
          <a:ext cx="0" cy="0"/>
          <a:chOff x="0" y="0"/>
          <a:chExt cx="0" cy="0"/>
        </a:xfrm>
      </p:grpSpPr>
      <p:pic>
        <p:nvPicPr>
          <p:cNvPr id="11" name="Graphic 10" descr="Customer review with solid fill">
            <a:extLst>
              <a:ext uri="{FF2B5EF4-FFF2-40B4-BE49-F238E27FC236}">
                <a16:creationId xmlns:a16="http://schemas.microsoft.com/office/drawing/2014/main" id="{149B2C69-65D6-44A3-98A6-D2FBDF1A9B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15654" y="3161295"/>
            <a:ext cx="3331580" cy="3331580"/>
          </a:xfrm>
          <a:prstGeom prst="rect">
            <a:avLst/>
          </a:prstGeom>
        </p:spPr>
      </p:pic>
      <p:pic>
        <p:nvPicPr>
          <p:cNvPr id="22" name="Graphic 21" descr="An organic corner shape">
            <a:extLst>
              <a:ext uri="{FF2B5EF4-FFF2-40B4-BE49-F238E27FC236}">
                <a16:creationId xmlns:a16="http://schemas.microsoft.com/office/drawing/2014/main" id="{4FA8E2E9-4112-4DE5-86C2-233513BE9BF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47415" r="11642"/>
          <a:stretch/>
        </p:blipFill>
        <p:spPr>
          <a:xfrm>
            <a:off x="-10180" y="4453838"/>
            <a:ext cx="4039730" cy="2404162"/>
          </a:xfrm>
          <a:prstGeom prst="rect">
            <a:avLst/>
          </a:prstGeom>
        </p:spPr>
      </p:pic>
      <p:pic>
        <p:nvPicPr>
          <p:cNvPr id="23" name="Graphic 22" descr="A circle filled with diagonal lines">
            <a:extLst>
              <a:ext uri="{FF2B5EF4-FFF2-40B4-BE49-F238E27FC236}">
                <a16:creationId xmlns:a16="http://schemas.microsoft.com/office/drawing/2014/main" id="{9A35C895-99A7-46CC-A81C-63ABF4385F58}"/>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58934" t="11636" r="12364" b="10950"/>
          <a:stretch/>
        </p:blipFill>
        <p:spPr>
          <a:xfrm>
            <a:off x="-10180" y="3318626"/>
            <a:ext cx="1312242" cy="3539374"/>
          </a:xfrm>
          <a:prstGeom prst="rect">
            <a:avLst/>
          </a:prstGeom>
        </p:spPr>
      </p:pic>
      <p:cxnSp>
        <p:nvCxnSpPr>
          <p:cNvPr id="24" name="Straight Connector 23">
            <a:extLst>
              <a:ext uri="{FF2B5EF4-FFF2-40B4-BE49-F238E27FC236}">
                <a16:creationId xmlns:a16="http://schemas.microsoft.com/office/drawing/2014/main" id="{970B86EC-AFFC-4854-98CB-4B4E454F9512}"/>
              </a:ext>
            </a:extLst>
          </p:cNvPr>
          <p:cNvCxnSpPr>
            <a:cxnSpLocks/>
          </p:cNvCxnSpPr>
          <p:nvPr userDrawn="1"/>
        </p:nvCxnSpPr>
        <p:spPr>
          <a:xfrm flipH="1">
            <a:off x="1168400" y="6176963"/>
            <a:ext cx="6747350"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5" name="Graphic 24" descr="A square made of dots">
            <a:extLst>
              <a:ext uri="{FF2B5EF4-FFF2-40B4-BE49-F238E27FC236}">
                <a16:creationId xmlns:a16="http://schemas.microsoft.com/office/drawing/2014/main" id="{33E989C8-BB79-4F03-9C36-8B9D4F54F520}"/>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3332" t="46819" r="40223" b="13693"/>
          <a:stretch/>
        </p:blipFill>
        <p:spPr>
          <a:xfrm>
            <a:off x="10068560" y="-1"/>
            <a:ext cx="2123440" cy="1805375"/>
          </a:xfrm>
          <a:prstGeom prst="rect">
            <a:avLst/>
          </a:prstGeom>
        </p:spPr>
      </p:pic>
      <p:grpSp>
        <p:nvGrpSpPr>
          <p:cNvPr id="26" name="Group 25">
            <a:extLst>
              <a:ext uri="{FF2B5EF4-FFF2-40B4-BE49-F238E27FC236}">
                <a16:creationId xmlns:a16="http://schemas.microsoft.com/office/drawing/2014/main" id="{76CBF405-2A9B-4C97-9A57-6C00599BE4EF}"/>
              </a:ext>
            </a:extLst>
          </p:cNvPr>
          <p:cNvGrpSpPr/>
          <p:nvPr userDrawn="1"/>
        </p:nvGrpSpPr>
        <p:grpSpPr>
          <a:xfrm rot="16200000">
            <a:off x="10469429" y="1181806"/>
            <a:ext cx="2584807" cy="869620"/>
            <a:chOff x="9177476" y="5772727"/>
            <a:chExt cx="2584807" cy="869620"/>
          </a:xfrm>
          <a:solidFill>
            <a:schemeClr val="accent4">
              <a:lumMod val="50000"/>
            </a:schemeClr>
          </a:solidFill>
        </p:grpSpPr>
        <p:sp>
          <p:nvSpPr>
            <p:cNvPr id="27" name="Rectangle 26">
              <a:extLst>
                <a:ext uri="{FF2B5EF4-FFF2-40B4-BE49-F238E27FC236}">
                  <a16:creationId xmlns:a16="http://schemas.microsoft.com/office/drawing/2014/main" id="{934BEE70-C1F8-4B01-96C2-5CB59E6F37DA}"/>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8225E60-935E-417F-92A2-5B2F5AA889E0}"/>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B126E63-C0F2-46D5-9CB5-A89941B436BC}"/>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BF1EBE4-2A3C-46DD-BEF2-4268DE053428}"/>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5DAB9E1-7FF4-4D92-B28A-9013B2320E83}"/>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96535D9-57DB-4EFF-A731-6063477B40EB}"/>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E12B85A-8588-42EA-A745-4EBFCC64792A}"/>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C1A2026-B319-4345-99C3-5A91C49FD4DF}"/>
              </a:ext>
            </a:extLst>
          </p:cNvPr>
          <p:cNvSpPr>
            <a:spLocks noGrp="1"/>
          </p:cNvSpPr>
          <p:nvPr>
            <p:ph type="title" hasCustomPrompt="1"/>
          </p:nvPr>
        </p:nvSpPr>
        <p:spPr>
          <a:xfrm>
            <a:off x="839788" y="365125"/>
            <a:ext cx="9050972" cy="1325563"/>
          </a:xfrm>
        </p:spPr>
        <p:txBody>
          <a:bodyPr/>
          <a:lstStyle>
            <a:lvl1pPr>
              <a:defRPr b="1"/>
            </a:lvl1pPr>
          </a:lstStyle>
          <a:p>
            <a:r>
              <a:rPr lang="en-US"/>
              <a:t>Contact Information</a:t>
            </a:r>
          </a:p>
        </p:txBody>
      </p:sp>
      <p:sp>
        <p:nvSpPr>
          <p:cNvPr id="3" name="Text Placeholder 2">
            <a:extLst>
              <a:ext uri="{FF2B5EF4-FFF2-40B4-BE49-F238E27FC236}">
                <a16:creationId xmlns:a16="http://schemas.microsoft.com/office/drawing/2014/main" id="{FE7A0E75-00F3-4A54-AC5F-5DA96A153259}"/>
              </a:ext>
            </a:extLst>
          </p:cNvPr>
          <p:cNvSpPr>
            <a:spLocks noGrp="1"/>
          </p:cNvSpPr>
          <p:nvPr>
            <p:ph type="body" idx="1" hasCustomPrompt="1"/>
          </p:nvPr>
        </p:nvSpPr>
        <p:spPr>
          <a:xfrm>
            <a:off x="1415737" y="1879598"/>
            <a:ext cx="4599537" cy="621101"/>
          </a:xfrm>
        </p:spPr>
        <p:txBody>
          <a:bodyPr anchor="b"/>
          <a:lstStyle>
            <a:lvl1pPr marL="0" indent="0">
              <a:buNone/>
              <a:defRPr sz="2400" b="1">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Please Submit Comments To:</a:t>
            </a:r>
          </a:p>
        </p:txBody>
      </p:sp>
      <p:sp>
        <p:nvSpPr>
          <p:cNvPr id="5" name="Text Placeholder 4">
            <a:extLst>
              <a:ext uri="{FF2B5EF4-FFF2-40B4-BE49-F238E27FC236}">
                <a16:creationId xmlns:a16="http://schemas.microsoft.com/office/drawing/2014/main" id="{51841DE0-C31D-4561-9095-DF5AB072C4DC}"/>
              </a:ext>
            </a:extLst>
          </p:cNvPr>
          <p:cNvSpPr>
            <a:spLocks noGrp="1"/>
          </p:cNvSpPr>
          <p:nvPr>
            <p:ph type="body" sz="quarter" idx="3" hasCustomPrompt="1"/>
          </p:nvPr>
        </p:nvSpPr>
        <p:spPr>
          <a:xfrm>
            <a:off x="6377528" y="1870073"/>
            <a:ext cx="4599537" cy="621101"/>
          </a:xfrm>
        </p:spPr>
        <p:txBody>
          <a:bodyPr anchor="b"/>
          <a:lstStyle>
            <a:lvl1pPr marL="0" indent="0">
              <a:buNone/>
              <a:defRPr sz="2400" b="1">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For Further Information Contact:</a:t>
            </a:r>
          </a:p>
        </p:txBody>
      </p:sp>
      <p:sp>
        <p:nvSpPr>
          <p:cNvPr id="34" name="Content Placeholder 3">
            <a:extLst>
              <a:ext uri="{FF2B5EF4-FFF2-40B4-BE49-F238E27FC236}">
                <a16:creationId xmlns:a16="http://schemas.microsoft.com/office/drawing/2014/main" id="{828B7A96-C9C1-4448-A1CC-FC4F4FDADA28}"/>
              </a:ext>
            </a:extLst>
          </p:cNvPr>
          <p:cNvSpPr>
            <a:spLocks noGrp="1"/>
          </p:cNvSpPr>
          <p:nvPr>
            <p:ph sz="half" idx="2" hasCustomPrompt="1"/>
          </p:nvPr>
        </p:nvSpPr>
        <p:spPr>
          <a:xfrm>
            <a:off x="6377529" y="2670561"/>
            <a:ext cx="4587240" cy="3231743"/>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a:lvl5pPr>
          </a:lstStyle>
          <a:p>
            <a:pPr lvl="0"/>
            <a:r>
              <a:rPr lang="en-US"/>
              <a:t>Second level</a:t>
            </a:r>
          </a:p>
          <a:p>
            <a:pPr lvl="1"/>
            <a:r>
              <a:rPr lang="en-US"/>
              <a:t>Third level</a:t>
            </a:r>
          </a:p>
          <a:p>
            <a:pPr lvl="2"/>
            <a:r>
              <a:rPr lang="en-US"/>
              <a:t>Fourth level</a:t>
            </a:r>
          </a:p>
          <a:p>
            <a:pPr lvl="3"/>
            <a:r>
              <a:rPr lang="en-US"/>
              <a:t>Fifth level</a:t>
            </a:r>
          </a:p>
        </p:txBody>
      </p:sp>
      <p:sp>
        <p:nvSpPr>
          <p:cNvPr id="35" name="Content Placeholder 3">
            <a:extLst>
              <a:ext uri="{FF2B5EF4-FFF2-40B4-BE49-F238E27FC236}">
                <a16:creationId xmlns:a16="http://schemas.microsoft.com/office/drawing/2014/main" id="{244FBF8B-A1B8-4CC5-9DA4-D9A26BF94AC5}"/>
              </a:ext>
            </a:extLst>
          </p:cNvPr>
          <p:cNvSpPr>
            <a:spLocks noGrp="1"/>
          </p:cNvSpPr>
          <p:nvPr>
            <p:ph sz="half" idx="13" hasCustomPrompt="1"/>
          </p:nvPr>
        </p:nvSpPr>
        <p:spPr>
          <a:xfrm>
            <a:off x="1428035" y="2657443"/>
            <a:ext cx="4587240" cy="3220088"/>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a:lvl5pPr>
          </a:lstStyle>
          <a:p>
            <a:pPr lvl="0"/>
            <a:r>
              <a:rPr lang="en-US"/>
              <a:t>Second level</a:t>
            </a:r>
          </a:p>
          <a:p>
            <a:pPr lvl="1"/>
            <a:r>
              <a:rPr lang="en-US"/>
              <a:t>Third level</a:t>
            </a:r>
          </a:p>
          <a:p>
            <a:pPr lvl="2"/>
            <a:r>
              <a:rPr lang="en-US"/>
              <a:t>Fourth level</a:t>
            </a:r>
          </a:p>
          <a:p>
            <a:pPr lvl="3"/>
            <a:r>
              <a:rPr lang="en-US"/>
              <a:t>Fifth level</a:t>
            </a:r>
          </a:p>
        </p:txBody>
      </p:sp>
      <p:sp>
        <p:nvSpPr>
          <p:cNvPr id="36" name="Date Placeholder 35">
            <a:extLst>
              <a:ext uri="{FF2B5EF4-FFF2-40B4-BE49-F238E27FC236}">
                <a16:creationId xmlns:a16="http://schemas.microsoft.com/office/drawing/2014/main" id="{87DB8E0F-E4CD-4A08-AF4A-E7BCE72C8410}"/>
              </a:ext>
            </a:extLst>
          </p:cNvPr>
          <p:cNvSpPr>
            <a:spLocks noGrp="1"/>
          </p:cNvSpPr>
          <p:nvPr>
            <p:ph type="dt" sz="half" idx="14"/>
          </p:nvPr>
        </p:nvSpPr>
        <p:spPr/>
        <p:txBody>
          <a:bodyPr/>
          <a:lstStyle/>
          <a:p>
            <a:fld id="{9E7F3E95-5449-464B-9A17-EBCF3AFEBB5B}" type="datetimeFigureOut">
              <a:rPr lang="en-US" smtClean="0"/>
              <a:pPr/>
              <a:t>8/7/2024</a:t>
            </a:fld>
            <a:endParaRPr lang="en-US"/>
          </a:p>
        </p:txBody>
      </p:sp>
      <p:sp>
        <p:nvSpPr>
          <p:cNvPr id="37" name="Footer Placeholder 36">
            <a:extLst>
              <a:ext uri="{FF2B5EF4-FFF2-40B4-BE49-F238E27FC236}">
                <a16:creationId xmlns:a16="http://schemas.microsoft.com/office/drawing/2014/main" id="{C111E237-987F-4611-B8EE-B8901F9E16F7}"/>
              </a:ext>
            </a:extLst>
          </p:cNvPr>
          <p:cNvSpPr>
            <a:spLocks noGrp="1"/>
          </p:cNvSpPr>
          <p:nvPr>
            <p:ph type="ftr" sz="quarter" idx="15"/>
          </p:nvPr>
        </p:nvSpPr>
        <p:spPr/>
        <p:txBody>
          <a:bodyPr/>
          <a:lstStyle/>
          <a:p>
            <a:endParaRPr lang="en-US"/>
          </a:p>
        </p:txBody>
      </p:sp>
      <p:sp>
        <p:nvSpPr>
          <p:cNvPr id="38" name="Slide Number Placeholder 37">
            <a:extLst>
              <a:ext uri="{FF2B5EF4-FFF2-40B4-BE49-F238E27FC236}">
                <a16:creationId xmlns:a16="http://schemas.microsoft.com/office/drawing/2014/main" id="{973A9DBC-DB91-44EF-B0A4-E108604642F2}"/>
              </a:ext>
            </a:extLst>
          </p:cNvPr>
          <p:cNvSpPr>
            <a:spLocks noGrp="1"/>
          </p:cNvSpPr>
          <p:nvPr>
            <p:ph type="sldNum" sz="quarter" idx="16"/>
          </p:nvPr>
        </p:nvSpPr>
        <p:spPr/>
        <p:txBody>
          <a:bodyPr/>
          <a:lstStyle/>
          <a:p>
            <a:fld id="{5B4CAECD-02FE-4C4A-9471-426DCC91B0DD}" type="slidenum">
              <a:rPr lang="en-US" smtClean="0"/>
              <a:pPr/>
              <a:t>‹#›</a:t>
            </a:fld>
            <a:endParaRPr lang="en-US"/>
          </a:p>
        </p:txBody>
      </p:sp>
    </p:spTree>
    <p:extLst>
      <p:ext uri="{BB962C8B-B14F-4D97-AF65-F5344CB8AC3E}">
        <p14:creationId xmlns:p14="http://schemas.microsoft.com/office/powerpoint/2010/main" val="1771076041"/>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28BF7-B745-4C54-B15B-B1FF506701EC}"/>
              </a:ext>
            </a:extLst>
          </p:cNvPr>
          <p:cNvSpPr>
            <a:spLocks noGrp="1"/>
          </p:cNvSpPr>
          <p:nvPr>
            <p:ph type="title" hasCustomPrompt="1"/>
          </p:nvPr>
        </p:nvSpPr>
        <p:spPr>
          <a:xfrm>
            <a:off x="0" y="-1232989"/>
            <a:ext cx="9082603" cy="1105037"/>
          </a:xfrm>
        </p:spPr>
        <p:txBody>
          <a:bodyPr/>
          <a:lstStyle>
            <a:lvl1pPr>
              <a:defRPr/>
            </a:lvl1pPr>
          </a:lstStyle>
          <a:p>
            <a:r>
              <a:rPr lang="en-US"/>
              <a:t>Thank You (Hidden)</a:t>
            </a:r>
          </a:p>
        </p:txBody>
      </p:sp>
      <p:pic>
        <p:nvPicPr>
          <p:cNvPr id="26" name="Picture 25" descr="Text&#10;&#10;Description automatically generated">
            <a:extLst>
              <a:ext uri="{FF2B5EF4-FFF2-40B4-BE49-F238E27FC236}">
                <a16:creationId xmlns:a16="http://schemas.microsoft.com/office/drawing/2014/main" id="{819A420E-241A-4CF1-84F6-234E22FD69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6169" y="527052"/>
            <a:ext cx="9199661" cy="5803895"/>
          </a:xfrm>
          <a:prstGeom prst="rect">
            <a:avLst/>
          </a:prstGeom>
        </p:spPr>
      </p:pic>
    </p:spTree>
    <p:extLst>
      <p:ext uri="{BB962C8B-B14F-4D97-AF65-F5344CB8AC3E}">
        <p14:creationId xmlns:p14="http://schemas.microsoft.com/office/powerpoint/2010/main" val="2761353239"/>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60000-00D4-97EF-4BDD-CB72AFADDC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6E1E54-FA16-22C4-25A3-49A0B74813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3E62E2-97E0-0356-C9DD-16977B778DCC}"/>
              </a:ext>
            </a:extLst>
          </p:cNvPr>
          <p:cNvSpPr>
            <a:spLocks noGrp="1"/>
          </p:cNvSpPr>
          <p:nvPr>
            <p:ph type="dt" sz="half" idx="10"/>
          </p:nvPr>
        </p:nvSpPr>
        <p:spPr/>
        <p:txBody>
          <a:bodyPr/>
          <a:lstStyle/>
          <a:p>
            <a:fld id="{48A87A34-81AB-432B-8DAE-1953F412C126}" type="datetimeFigureOut">
              <a:rPr lang="en-US" smtClean="0"/>
              <a:t>8/7/2024</a:t>
            </a:fld>
            <a:endParaRPr lang="en-US" dirty="0"/>
          </a:p>
        </p:txBody>
      </p:sp>
      <p:sp>
        <p:nvSpPr>
          <p:cNvPr id="5" name="Footer Placeholder 4">
            <a:extLst>
              <a:ext uri="{FF2B5EF4-FFF2-40B4-BE49-F238E27FC236}">
                <a16:creationId xmlns:a16="http://schemas.microsoft.com/office/drawing/2014/main" id="{D7823B4E-53C6-9A2E-2AA4-769AD1CD9F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A727513-4C56-CB25-5CF0-5B3C9CDE606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400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8DE83-25B9-3310-499C-A2BB203364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F7359B-CA1E-EA18-B8C6-1CA36CD38C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521082-6249-0C14-7429-F5C1020ED774}"/>
              </a:ext>
            </a:extLst>
          </p:cNvPr>
          <p:cNvSpPr>
            <a:spLocks noGrp="1"/>
          </p:cNvSpPr>
          <p:nvPr>
            <p:ph type="dt" sz="half" idx="10"/>
          </p:nvPr>
        </p:nvSpPr>
        <p:spPr/>
        <p:txBody>
          <a:bodyPr/>
          <a:lstStyle/>
          <a:p>
            <a:fld id="{48A87A34-81AB-432B-8DAE-1953F412C126}" type="datetimeFigureOut">
              <a:rPr lang="en-US" smtClean="0"/>
              <a:t>8/7/2024</a:t>
            </a:fld>
            <a:endParaRPr lang="en-US" dirty="0"/>
          </a:p>
        </p:txBody>
      </p:sp>
      <p:sp>
        <p:nvSpPr>
          <p:cNvPr id="5" name="Footer Placeholder 4">
            <a:extLst>
              <a:ext uri="{FF2B5EF4-FFF2-40B4-BE49-F238E27FC236}">
                <a16:creationId xmlns:a16="http://schemas.microsoft.com/office/drawing/2014/main" id="{F9BDF24B-4012-F2D0-3F02-013B49D45B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C550DB-4C6A-17A1-FC3E-8C686D93D0F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1473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0374A-709E-8A25-3D85-E6E1B0168E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770676-30AC-4461-7594-E13E98169B4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FF461E-FD4D-BE97-CE3A-4FF3F301C8B6}"/>
              </a:ext>
            </a:extLst>
          </p:cNvPr>
          <p:cNvSpPr>
            <a:spLocks noGrp="1"/>
          </p:cNvSpPr>
          <p:nvPr>
            <p:ph type="dt" sz="half" idx="10"/>
          </p:nvPr>
        </p:nvSpPr>
        <p:spPr/>
        <p:txBody>
          <a:bodyPr/>
          <a:lstStyle/>
          <a:p>
            <a:fld id="{48A87A34-81AB-432B-8DAE-1953F412C126}" type="datetimeFigureOut">
              <a:rPr lang="en-US" smtClean="0"/>
              <a:t>8/7/2024</a:t>
            </a:fld>
            <a:endParaRPr lang="en-US" dirty="0"/>
          </a:p>
        </p:txBody>
      </p:sp>
      <p:sp>
        <p:nvSpPr>
          <p:cNvPr id="5" name="Footer Placeholder 4">
            <a:extLst>
              <a:ext uri="{FF2B5EF4-FFF2-40B4-BE49-F238E27FC236}">
                <a16:creationId xmlns:a16="http://schemas.microsoft.com/office/drawing/2014/main" id="{470CA5E1-D637-3F3F-CE24-C094AF7A6F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EA0C8DF-54D3-0877-1DA9-BE13A6F83C9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10161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79A46-0358-8572-AEC3-09F3557C69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C93AA9-A1C6-F2D1-4FAA-964C61D75A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66617D-A37F-57CA-3CC3-E6EA9E402F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1816E4-0B31-6EC6-2B56-9BFF2086FE4E}"/>
              </a:ext>
            </a:extLst>
          </p:cNvPr>
          <p:cNvSpPr>
            <a:spLocks noGrp="1"/>
          </p:cNvSpPr>
          <p:nvPr>
            <p:ph type="dt" sz="half" idx="10"/>
          </p:nvPr>
        </p:nvSpPr>
        <p:spPr/>
        <p:txBody>
          <a:bodyPr/>
          <a:lstStyle/>
          <a:p>
            <a:fld id="{48A87A34-81AB-432B-8DAE-1953F412C126}" type="datetimeFigureOut">
              <a:rPr lang="en-US" smtClean="0"/>
              <a:t>8/7/2024</a:t>
            </a:fld>
            <a:endParaRPr lang="en-US" dirty="0"/>
          </a:p>
        </p:txBody>
      </p:sp>
      <p:sp>
        <p:nvSpPr>
          <p:cNvPr id="6" name="Footer Placeholder 5">
            <a:extLst>
              <a:ext uri="{FF2B5EF4-FFF2-40B4-BE49-F238E27FC236}">
                <a16:creationId xmlns:a16="http://schemas.microsoft.com/office/drawing/2014/main" id="{35386C2E-A2BA-5171-4A98-B9DCD3EC84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A63FCFA-D31B-43F1-1AC2-E163EF1E43DE}"/>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23025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F731E-EA45-FBFB-D367-6CF547105F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ADB6F7-DEF6-5E2C-35D6-FE792E3F5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C051E6-F171-5364-3A41-2BEB1EA274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343E24-A012-FA35-7809-DEB0BA78B3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CCB693-3531-CD4B-9937-8CF5578739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AE690B-AA1C-F832-FF0A-D2766641570D}"/>
              </a:ext>
            </a:extLst>
          </p:cNvPr>
          <p:cNvSpPr>
            <a:spLocks noGrp="1"/>
          </p:cNvSpPr>
          <p:nvPr>
            <p:ph type="dt" sz="half" idx="10"/>
          </p:nvPr>
        </p:nvSpPr>
        <p:spPr/>
        <p:txBody>
          <a:bodyPr/>
          <a:lstStyle/>
          <a:p>
            <a:fld id="{48A87A34-81AB-432B-8DAE-1953F412C126}" type="datetimeFigureOut">
              <a:rPr lang="en-US" smtClean="0"/>
              <a:t>8/7/2024</a:t>
            </a:fld>
            <a:endParaRPr lang="en-US" dirty="0"/>
          </a:p>
        </p:txBody>
      </p:sp>
      <p:sp>
        <p:nvSpPr>
          <p:cNvPr id="8" name="Footer Placeholder 7">
            <a:extLst>
              <a:ext uri="{FF2B5EF4-FFF2-40B4-BE49-F238E27FC236}">
                <a16:creationId xmlns:a16="http://schemas.microsoft.com/office/drawing/2014/main" id="{6A1E8AFB-6E44-82A2-1C52-238A7B6112D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354440B-6798-AF0B-09AE-22B3B3446FC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158446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36878-911C-0115-4DC8-78D37477EA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DFBFE0-FE79-BECF-11E0-3EFEDE160EC3}"/>
              </a:ext>
            </a:extLst>
          </p:cNvPr>
          <p:cNvSpPr>
            <a:spLocks noGrp="1"/>
          </p:cNvSpPr>
          <p:nvPr>
            <p:ph type="dt" sz="half" idx="10"/>
          </p:nvPr>
        </p:nvSpPr>
        <p:spPr/>
        <p:txBody>
          <a:bodyPr/>
          <a:lstStyle/>
          <a:p>
            <a:fld id="{48A87A34-81AB-432B-8DAE-1953F412C126}" type="datetimeFigureOut">
              <a:rPr lang="en-US" smtClean="0"/>
              <a:t>8/7/2024</a:t>
            </a:fld>
            <a:endParaRPr lang="en-US" dirty="0"/>
          </a:p>
        </p:txBody>
      </p:sp>
      <p:sp>
        <p:nvSpPr>
          <p:cNvPr id="4" name="Footer Placeholder 3">
            <a:extLst>
              <a:ext uri="{FF2B5EF4-FFF2-40B4-BE49-F238E27FC236}">
                <a16:creationId xmlns:a16="http://schemas.microsoft.com/office/drawing/2014/main" id="{42A08596-FD26-25EE-A752-BB2D5F85703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AD7FC39-8CBA-3E39-65BC-CED198E99D3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859547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D16BD1-7651-1ADF-7DC3-A0538D2864D1}"/>
              </a:ext>
            </a:extLst>
          </p:cNvPr>
          <p:cNvSpPr>
            <a:spLocks noGrp="1"/>
          </p:cNvSpPr>
          <p:nvPr>
            <p:ph type="dt" sz="half" idx="10"/>
          </p:nvPr>
        </p:nvSpPr>
        <p:spPr/>
        <p:txBody>
          <a:bodyPr/>
          <a:lstStyle/>
          <a:p>
            <a:fld id="{48A87A34-81AB-432B-8DAE-1953F412C126}" type="datetimeFigureOut">
              <a:rPr lang="en-US" smtClean="0"/>
              <a:t>8/7/2024</a:t>
            </a:fld>
            <a:endParaRPr lang="en-US" dirty="0"/>
          </a:p>
        </p:txBody>
      </p:sp>
      <p:sp>
        <p:nvSpPr>
          <p:cNvPr id="3" name="Footer Placeholder 2">
            <a:extLst>
              <a:ext uri="{FF2B5EF4-FFF2-40B4-BE49-F238E27FC236}">
                <a16:creationId xmlns:a16="http://schemas.microsoft.com/office/drawing/2014/main" id="{E3F56981-CC81-AC56-0255-EB69EA529E4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0A6EC5E-B51D-0CEE-7322-6B0B6991F65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661445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6AD7E-00C1-2FC5-3761-47F3F77A69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B05B4A-7213-65AE-5970-01416C282F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1ACB22-0EE8-8788-2DC5-A338F614A5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8A0476-CD6A-1FCE-E9D4-B8999926D32E}"/>
              </a:ext>
            </a:extLst>
          </p:cNvPr>
          <p:cNvSpPr>
            <a:spLocks noGrp="1"/>
          </p:cNvSpPr>
          <p:nvPr>
            <p:ph type="dt" sz="half" idx="10"/>
          </p:nvPr>
        </p:nvSpPr>
        <p:spPr/>
        <p:txBody>
          <a:bodyPr/>
          <a:lstStyle/>
          <a:p>
            <a:fld id="{48A87A34-81AB-432B-8DAE-1953F412C126}" type="datetimeFigureOut">
              <a:rPr lang="en-US" smtClean="0"/>
              <a:t>8/7/2024</a:t>
            </a:fld>
            <a:endParaRPr lang="en-US" dirty="0"/>
          </a:p>
        </p:txBody>
      </p:sp>
      <p:sp>
        <p:nvSpPr>
          <p:cNvPr id="6" name="Footer Placeholder 5">
            <a:extLst>
              <a:ext uri="{FF2B5EF4-FFF2-40B4-BE49-F238E27FC236}">
                <a16:creationId xmlns:a16="http://schemas.microsoft.com/office/drawing/2014/main" id="{50B4BC3C-30DA-1C54-7066-167EE3796A9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6E39F8-D3DC-70A7-8BBC-6E3C9A2368C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34853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am Page">
    <p:spTree>
      <p:nvGrpSpPr>
        <p:cNvPr id="1" name=""/>
        <p:cNvGrpSpPr/>
        <p:nvPr/>
      </p:nvGrpSpPr>
      <p:grpSpPr>
        <a:xfrm>
          <a:off x="0" y="0"/>
          <a:ext cx="0" cy="0"/>
          <a:chOff x="0" y="0"/>
          <a:chExt cx="0" cy="0"/>
        </a:xfrm>
      </p:grpSpPr>
      <p:pic>
        <p:nvPicPr>
          <p:cNvPr id="51" name="Graphic 50" descr="An organic corner shape">
            <a:extLst>
              <a:ext uri="{FF2B5EF4-FFF2-40B4-BE49-F238E27FC236}">
                <a16:creationId xmlns:a16="http://schemas.microsoft.com/office/drawing/2014/main" id="{D0C2E89C-3998-42A9-BC3E-EA3EE4BDB74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7415" r="11642"/>
          <a:stretch/>
        </p:blipFill>
        <p:spPr>
          <a:xfrm>
            <a:off x="-10180" y="4453838"/>
            <a:ext cx="4039730" cy="2404162"/>
          </a:xfrm>
          <a:prstGeom prst="rect">
            <a:avLst/>
          </a:prstGeom>
        </p:spPr>
      </p:pic>
      <p:pic>
        <p:nvPicPr>
          <p:cNvPr id="54" name="Graphic 53" descr="A square made of dots">
            <a:extLst>
              <a:ext uri="{FF2B5EF4-FFF2-40B4-BE49-F238E27FC236}">
                <a16:creationId xmlns:a16="http://schemas.microsoft.com/office/drawing/2014/main" id="{0CCAD805-4AC3-47BB-8EB6-A677644E76B6}"/>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332" t="46819" r="40223" b="13693"/>
          <a:stretch/>
        </p:blipFill>
        <p:spPr>
          <a:xfrm>
            <a:off x="10068560" y="-1"/>
            <a:ext cx="2123440" cy="1805375"/>
          </a:xfrm>
          <a:prstGeom prst="rect">
            <a:avLst/>
          </a:prstGeom>
        </p:spPr>
      </p:pic>
      <p:sp>
        <p:nvSpPr>
          <p:cNvPr id="7" name="Picture Placeholder 6">
            <a:extLst>
              <a:ext uri="{FF2B5EF4-FFF2-40B4-BE49-F238E27FC236}">
                <a16:creationId xmlns:a16="http://schemas.microsoft.com/office/drawing/2014/main" id="{96388559-3CDE-4EF2-8D3C-469A4F3420C9}"/>
              </a:ext>
            </a:extLst>
          </p:cNvPr>
          <p:cNvSpPr>
            <a:spLocks noGrp="1"/>
          </p:cNvSpPr>
          <p:nvPr>
            <p:ph type="pic" sz="quarter" idx="10"/>
          </p:nvPr>
        </p:nvSpPr>
        <p:spPr>
          <a:xfrm>
            <a:off x="1303572" y="2487984"/>
            <a:ext cx="1306574" cy="1304975"/>
          </a:xfrm>
          <a:prstGeom prst="ellipse">
            <a:avLst/>
          </a:prstGeom>
          <a:blipFill>
            <a:blip r:embed="rId6"/>
            <a:stretch>
              <a:fillRect l="-1733" t="-4791" r="-4532" b="-12623"/>
            </a:stretch>
          </a:blipFill>
          <a:ln w="57150">
            <a:solidFill>
              <a:schemeClr val="tx2"/>
            </a:solidFill>
          </a:ln>
        </p:spPr>
        <p:txBody>
          <a:bodyPr>
            <a:normAutofit/>
          </a:bodyPr>
          <a:lstStyle>
            <a:lvl1pPr>
              <a:defRPr sz="1400"/>
            </a:lvl1pPr>
          </a:lstStyle>
          <a:p>
            <a:r>
              <a:rPr lang="en-US"/>
              <a:t>Click icon to add picture</a:t>
            </a:r>
          </a:p>
        </p:txBody>
      </p:sp>
      <p:sp>
        <p:nvSpPr>
          <p:cNvPr id="9" name="Text Placeholder 8">
            <a:extLst>
              <a:ext uri="{FF2B5EF4-FFF2-40B4-BE49-F238E27FC236}">
                <a16:creationId xmlns:a16="http://schemas.microsoft.com/office/drawing/2014/main" id="{E9B06C60-37B6-43A0-B3AE-53178614A3E1}"/>
              </a:ext>
            </a:extLst>
          </p:cNvPr>
          <p:cNvSpPr>
            <a:spLocks noGrp="1"/>
          </p:cNvSpPr>
          <p:nvPr>
            <p:ph type="body" sz="quarter" idx="11" hasCustomPrompt="1"/>
          </p:nvPr>
        </p:nvSpPr>
        <p:spPr>
          <a:xfrm>
            <a:off x="2913297" y="2487985"/>
            <a:ext cx="3512092" cy="403539"/>
          </a:xfrm>
        </p:spPr>
        <p:txBody>
          <a:bodyPr>
            <a:normAutofit/>
          </a:bodyPr>
          <a:lstStyle>
            <a:lvl2pPr marL="0" indent="0">
              <a:buNone/>
              <a:defRPr sz="2400"/>
            </a:lvl2pPr>
          </a:lstStyle>
          <a:p>
            <a:pPr lvl="1"/>
            <a:r>
              <a:rPr lang="en-US"/>
              <a:t>Name of Presenter</a:t>
            </a:r>
          </a:p>
        </p:txBody>
      </p:sp>
      <p:sp>
        <p:nvSpPr>
          <p:cNvPr id="11" name="Text Placeholder 10">
            <a:extLst>
              <a:ext uri="{FF2B5EF4-FFF2-40B4-BE49-F238E27FC236}">
                <a16:creationId xmlns:a16="http://schemas.microsoft.com/office/drawing/2014/main" id="{D56F6923-9B36-455B-A2B8-BCE629A69430}"/>
              </a:ext>
            </a:extLst>
          </p:cNvPr>
          <p:cNvSpPr>
            <a:spLocks noGrp="1"/>
          </p:cNvSpPr>
          <p:nvPr>
            <p:ph type="body" sz="quarter" idx="12" hasCustomPrompt="1"/>
          </p:nvPr>
        </p:nvSpPr>
        <p:spPr>
          <a:xfrm>
            <a:off x="2913297" y="2990162"/>
            <a:ext cx="3512092" cy="799085"/>
          </a:xfrm>
        </p:spPr>
        <p:txBody>
          <a:bodyPr>
            <a:normAutofit/>
          </a:bodyPr>
          <a:lstStyle>
            <a:lvl4pPr marL="0" indent="0">
              <a:buNone/>
              <a:defRPr sz="2000"/>
            </a:lvl4pPr>
          </a:lstStyle>
          <a:p>
            <a:pPr lvl="3"/>
            <a:r>
              <a:rPr lang="en-US"/>
              <a:t>Title/Department</a:t>
            </a:r>
          </a:p>
        </p:txBody>
      </p:sp>
      <p:sp>
        <p:nvSpPr>
          <p:cNvPr id="32" name="Picture Placeholder 6">
            <a:extLst>
              <a:ext uri="{FF2B5EF4-FFF2-40B4-BE49-F238E27FC236}">
                <a16:creationId xmlns:a16="http://schemas.microsoft.com/office/drawing/2014/main" id="{F4F4B68B-E8AF-4FEE-8A56-1AE0F7F072A7}"/>
              </a:ext>
            </a:extLst>
          </p:cNvPr>
          <p:cNvSpPr>
            <a:spLocks noGrp="1"/>
          </p:cNvSpPr>
          <p:nvPr>
            <p:ph type="pic" sz="quarter" idx="13"/>
          </p:nvPr>
        </p:nvSpPr>
        <p:spPr>
          <a:xfrm>
            <a:off x="1302062" y="4112489"/>
            <a:ext cx="1306574" cy="1304975"/>
          </a:xfrm>
          <a:prstGeom prst="ellipse">
            <a:avLst/>
          </a:prstGeom>
          <a:blipFill>
            <a:blip r:embed="rId6"/>
            <a:stretch>
              <a:fillRect l="-1733" t="-4791" r="-4532" b="-12623"/>
            </a:stretch>
          </a:blipFill>
          <a:ln w="57150">
            <a:solidFill>
              <a:schemeClr val="tx2"/>
            </a:solidFill>
          </a:ln>
        </p:spPr>
        <p:txBody>
          <a:bodyPr>
            <a:normAutofit/>
          </a:bodyPr>
          <a:lstStyle>
            <a:lvl1pPr>
              <a:defRPr sz="1400"/>
            </a:lvl1pPr>
          </a:lstStyle>
          <a:p>
            <a:r>
              <a:rPr lang="en-US"/>
              <a:t>Click icon to add picture</a:t>
            </a:r>
          </a:p>
        </p:txBody>
      </p:sp>
      <p:sp>
        <p:nvSpPr>
          <p:cNvPr id="33" name="Text Placeholder 8">
            <a:extLst>
              <a:ext uri="{FF2B5EF4-FFF2-40B4-BE49-F238E27FC236}">
                <a16:creationId xmlns:a16="http://schemas.microsoft.com/office/drawing/2014/main" id="{27AAB866-C9A0-48F1-B0A2-B8A2E7F164BC}"/>
              </a:ext>
            </a:extLst>
          </p:cNvPr>
          <p:cNvSpPr>
            <a:spLocks noGrp="1"/>
          </p:cNvSpPr>
          <p:nvPr>
            <p:ph type="body" sz="quarter" idx="14" hasCustomPrompt="1"/>
          </p:nvPr>
        </p:nvSpPr>
        <p:spPr>
          <a:xfrm>
            <a:off x="2911787" y="4112490"/>
            <a:ext cx="3512092" cy="403539"/>
          </a:xfrm>
        </p:spPr>
        <p:txBody>
          <a:bodyPr>
            <a:normAutofit/>
          </a:bodyPr>
          <a:lstStyle>
            <a:lvl2pPr marL="0" indent="0">
              <a:buNone/>
              <a:defRPr sz="2400"/>
            </a:lvl2pPr>
          </a:lstStyle>
          <a:p>
            <a:pPr lvl="1"/>
            <a:r>
              <a:rPr lang="en-US"/>
              <a:t>Name of Presenter</a:t>
            </a:r>
          </a:p>
        </p:txBody>
      </p:sp>
      <p:sp>
        <p:nvSpPr>
          <p:cNvPr id="34" name="Text Placeholder 10">
            <a:extLst>
              <a:ext uri="{FF2B5EF4-FFF2-40B4-BE49-F238E27FC236}">
                <a16:creationId xmlns:a16="http://schemas.microsoft.com/office/drawing/2014/main" id="{6347D377-C2A9-407F-BF33-D6CB010319B6}"/>
              </a:ext>
            </a:extLst>
          </p:cNvPr>
          <p:cNvSpPr>
            <a:spLocks noGrp="1"/>
          </p:cNvSpPr>
          <p:nvPr>
            <p:ph type="body" sz="quarter" idx="15" hasCustomPrompt="1"/>
          </p:nvPr>
        </p:nvSpPr>
        <p:spPr>
          <a:xfrm>
            <a:off x="2911787" y="4614667"/>
            <a:ext cx="3512092" cy="799085"/>
          </a:xfrm>
        </p:spPr>
        <p:txBody>
          <a:bodyPr>
            <a:normAutofit/>
          </a:bodyPr>
          <a:lstStyle>
            <a:lvl4pPr marL="0" indent="0">
              <a:buNone/>
              <a:defRPr sz="2000"/>
            </a:lvl4pPr>
          </a:lstStyle>
          <a:p>
            <a:pPr lvl="3"/>
            <a:r>
              <a:rPr lang="en-US"/>
              <a:t>Title/Department</a:t>
            </a:r>
          </a:p>
        </p:txBody>
      </p:sp>
      <p:sp>
        <p:nvSpPr>
          <p:cNvPr id="35" name="Picture Placeholder 6">
            <a:extLst>
              <a:ext uri="{FF2B5EF4-FFF2-40B4-BE49-F238E27FC236}">
                <a16:creationId xmlns:a16="http://schemas.microsoft.com/office/drawing/2014/main" id="{F6E4F088-FA78-48A2-B97D-22F216FB6D6F}"/>
              </a:ext>
            </a:extLst>
          </p:cNvPr>
          <p:cNvSpPr>
            <a:spLocks noGrp="1"/>
          </p:cNvSpPr>
          <p:nvPr>
            <p:ph type="pic" sz="quarter" idx="16"/>
          </p:nvPr>
        </p:nvSpPr>
        <p:spPr>
          <a:xfrm>
            <a:off x="6728540" y="2484272"/>
            <a:ext cx="1306574" cy="1304975"/>
          </a:xfrm>
          <a:prstGeom prst="ellipse">
            <a:avLst/>
          </a:prstGeom>
          <a:blipFill>
            <a:blip r:embed="rId6"/>
            <a:stretch>
              <a:fillRect l="-1733" t="-4791" r="-4532" b="-12623"/>
            </a:stretch>
          </a:blipFill>
          <a:ln w="57150">
            <a:solidFill>
              <a:schemeClr val="tx2"/>
            </a:solidFill>
          </a:ln>
        </p:spPr>
        <p:txBody>
          <a:bodyPr>
            <a:normAutofit/>
          </a:bodyPr>
          <a:lstStyle>
            <a:lvl1pPr>
              <a:defRPr sz="1400"/>
            </a:lvl1pPr>
          </a:lstStyle>
          <a:p>
            <a:r>
              <a:rPr lang="en-US"/>
              <a:t>Click icon to add picture</a:t>
            </a:r>
          </a:p>
        </p:txBody>
      </p:sp>
      <p:sp>
        <p:nvSpPr>
          <p:cNvPr id="36" name="Text Placeholder 8">
            <a:extLst>
              <a:ext uri="{FF2B5EF4-FFF2-40B4-BE49-F238E27FC236}">
                <a16:creationId xmlns:a16="http://schemas.microsoft.com/office/drawing/2014/main" id="{551A2504-4472-4216-ACA8-19349A6D4CD3}"/>
              </a:ext>
            </a:extLst>
          </p:cNvPr>
          <p:cNvSpPr>
            <a:spLocks noGrp="1"/>
          </p:cNvSpPr>
          <p:nvPr>
            <p:ph type="body" sz="quarter" idx="17" hasCustomPrompt="1"/>
          </p:nvPr>
        </p:nvSpPr>
        <p:spPr>
          <a:xfrm>
            <a:off x="8338265" y="2484273"/>
            <a:ext cx="3512092" cy="403539"/>
          </a:xfrm>
        </p:spPr>
        <p:txBody>
          <a:bodyPr>
            <a:normAutofit/>
          </a:bodyPr>
          <a:lstStyle>
            <a:lvl2pPr marL="0" indent="0">
              <a:buNone/>
              <a:defRPr sz="2400"/>
            </a:lvl2pPr>
          </a:lstStyle>
          <a:p>
            <a:pPr lvl="1"/>
            <a:r>
              <a:rPr lang="en-US"/>
              <a:t>Name of Presenter</a:t>
            </a:r>
          </a:p>
        </p:txBody>
      </p:sp>
      <p:sp>
        <p:nvSpPr>
          <p:cNvPr id="37" name="Text Placeholder 10">
            <a:extLst>
              <a:ext uri="{FF2B5EF4-FFF2-40B4-BE49-F238E27FC236}">
                <a16:creationId xmlns:a16="http://schemas.microsoft.com/office/drawing/2014/main" id="{BA67BB0D-9D0F-4743-9970-874EC59E1D55}"/>
              </a:ext>
            </a:extLst>
          </p:cNvPr>
          <p:cNvSpPr>
            <a:spLocks noGrp="1"/>
          </p:cNvSpPr>
          <p:nvPr>
            <p:ph type="body" sz="quarter" idx="18" hasCustomPrompt="1"/>
          </p:nvPr>
        </p:nvSpPr>
        <p:spPr>
          <a:xfrm>
            <a:off x="8338265" y="2986450"/>
            <a:ext cx="3512092" cy="799085"/>
          </a:xfrm>
        </p:spPr>
        <p:txBody>
          <a:bodyPr>
            <a:normAutofit/>
          </a:bodyPr>
          <a:lstStyle>
            <a:lvl4pPr marL="0" indent="0">
              <a:buNone/>
              <a:defRPr sz="2000"/>
            </a:lvl4pPr>
          </a:lstStyle>
          <a:p>
            <a:pPr lvl="3"/>
            <a:r>
              <a:rPr lang="en-US"/>
              <a:t>Title/Department</a:t>
            </a:r>
          </a:p>
        </p:txBody>
      </p:sp>
      <p:sp>
        <p:nvSpPr>
          <p:cNvPr id="38" name="Picture Placeholder 6">
            <a:extLst>
              <a:ext uri="{FF2B5EF4-FFF2-40B4-BE49-F238E27FC236}">
                <a16:creationId xmlns:a16="http://schemas.microsoft.com/office/drawing/2014/main" id="{E1E783E0-B65E-47B5-90B6-5EE78C10B54E}"/>
              </a:ext>
            </a:extLst>
          </p:cNvPr>
          <p:cNvSpPr>
            <a:spLocks noGrp="1"/>
          </p:cNvSpPr>
          <p:nvPr>
            <p:ph type="pic" sz="quarter" idx="19"/>
          </p:nvPr>
        </p:nvSpPr>
        <p:spPr>
          <a:xfrm>
            <a:off x="6727030" y="4108777"/>
            <a:ext cx="1306574" cy="1304975"/>
          </a:xfrm>
          <a:prstGeom prst="ellipse">
            <a:avLst/>
          </a:prstGeom>
          <a:blipFill>
            <a:blip r:embed="rId6"/>
            <a:stretch>
              <a:fillRect l="-1733" t="-4791" r="-4532" b="-12623"/>
            </a:stretch>
          </a:blipFill>
          <a:ln w="57150">
            <a:solidFill>
              <a:schemeClr val="tx2"/>
            </a:solidFill>
          </a:ln>
        </p:spPr>
        <p:txBody>
          <a:bodyPr>
            <a:normAutofit/>
          </a:bodyPr>
          <a:lstStyle>
            <a:lvl1pPr>
              <a:defRPr sz="1400"/>
            </a:lvl1pPr>
          </a:lstStyle>
          <a:p>
            <a:r>
              <a:rPr lang="en-US"/>
              <a:t>Click icon to add picture</a:t>
            </a:r>
          </a:p>
        </p:txBody>
      </p:sp>
      <p:sp>
        <p:nvSpPr>
          <p:cNvPr id="39" name="Text Placeholder 8">
            <a:extLst>
              <a:ext uri="{FF2B5EF4-FFF2-40B4-BE49-F238E27FC236}">
                <a16:creationId xmlns:a16="http://schemas.microsoft.com/office/drawing/2014/main" id="{797D2295-FC2A-4E36-852C-678BF6117464}"/>
              </a:ext>
            </a:extLst>
          </p:cNvPr>
          <p:cNvSpPr>
            <a:spLocks noGrp="1"/>
          </p:cNvSpPr>
          <p:nvPr>
            <p:ph type="body" sz="quarter" idx="20" hasCustomPrompt="1"/>
          </p:nvPr>
        </p:nvSpPr>
        <p:spPr>
          <a:xfrm>
            <a:off x="8336755" y="4108778"/>
            <a:ext cx="3512092" cy="403539"/>
          </a:xfrm>
        </p:spPr>
        <p:txBody>
          <a:bodyPr>
            <a:normAutofit/>
          </a:bodyPr>
          <a:lstStyle>
            <a:lvl2pPr marL="0" indent="0">
              <a:buNone/>
              <a:defRPr sz="2400"/>
            </a:lvl2pPr>
          </a:lstStyle>
          <a:p>
            <a:pPr lvl="1"/>
            <a:r>
              <a:rPr lang="en-US"/>
              <a:t>Name of Presenter</a:t>
            </a:r>
          </a:p>
        </p:txBody>
      </p:sp>
      <p:sp>
        <p:nvSpPr>
          <p:cNvPr id="40" name="Text Placeholder 10">
            <a:extLst>
              <a:ext uri="{FF2B5EF4-FFF2-40B4-BE49-F238E27FC236}">
                <a16:creationId xmlns:a16="http://schemas.microsoft.com/office/drawing/2014/main" id="{5DBC033D-2450-4F12-9D6F-EB0F20E8BC25}"/>
              </a:ext>
            </a:extLst>
          </p:cNvPr>
          <p:cNvSpPr>
            <a:spLocks noGrp="1"/>
          </p:cNvSpPr>
          <p:nvPr>
            <p:ph type="body" sz="quarter" idx="21" hasCustomPrompt="1"/>
          </p:nvPr>
        </p:nvSpPr>
        <p:spPr>
          <a:xfrm>
            <a:off x="8336755" y="4610955"/>
            <a:ext cx="3512092" cy="799085"/>
          </a:xfrm>
        </p:spPr>
        <p:txBody>
          <a:bodyPr>
            <a:normAutofit/>
          </a:bodyPr>
          <a:lstStyle>
            <a:lvl4pPr marL="0" indent="0">
              <a:buNone/>
              <a:defRPr sz="2000"/>
            </a:lvl4pPr>
          </a:lstStyle>
          <a:p>
            <a:pPr lvl="3"/>
            <a:r>
              <a:rPr lang="en-US"/>
              <a:t>Title/Department</a:t>
            </a:r>
          </a:p>
        </p:txBody>
      </p:sp>
      <p:cxnSp>
        <p:nvCxnSpPr>
          <p:cNvPr id="42" name="Straight Connector 41">
            <a:extLst>
              <a:ext uri="{FF2B5EF4-FFF2-40B4-BE49-F238E27FC236}">
                <a16:creationId xmlns:a16="http://schemas.microsoft.com/office/drawing/2014/main" id="{C6EF294C-8954-4FA1-994F-76CD30BA880C}"/>
              </a:ext>
            </a:extLst>
          </p:cNvPr>
          <p:cNvCxnSpPr>
            <a:cxnSpLocks/>
          </p:cNvCxnSpPr>
          <p:nvPr userDrawn="1"/>
        </p:nvCxnSpPr>
        <p:spPr>
          <a:xfrm>
            <a:off x="7915750" y="7793008"/>
            <a:ext cx="49875" cy="1"/>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7DD82077-70BE-48AD-9F75-BDAFD60A3E6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861245"/>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CAF5F-9467-B145-C368-3D753FB7A8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186551-C800-A98E-3C31-E12953F152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D40541-1645-913B-8F88-77AFB3FA8E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85A244-3379-E235-81AB-BD6D6CC53596}"/>
              </a:ext>
            </a:extLst>
          </p:cNvPr>
          <p:cNvSpPr>
            <a:spLocks noGrp="1"/>
          </p:cNvSpPr>
          <p:nvPr>
            <p:ph type="dt" sz="half" idx="10"/>
          </p:nvPr>
        </p:nvSpPr>
        <p:spPr/>
        <p:txBody>
          <a:bodyPr/>
          <a:lstStyle/>
          <a:p>
            <a:fld id="{48A87A34-81AB-432B-8DAE-1953F412C126}" type="datetimeFigureOut">
              <a:rPr lang="en-US" smtClean="0"/>
              <a:pPr/>
              <a:t>8/7/2024</a:t>
            </a:fld>
            <a:endParaRPr lang="en-US" dirty="0"/>
          </a:p>
        </p:txBody>
      </p:sp>
      <p:sp>
        <p:nvSpPr>
          <p:cNvPr id="6" name="Footer Placeholder 5">
            <a:extLst>
              <a:ext uri="{FF2B5EF4-FFF2-40B4-BE49-F238E27FC236}">
                <a16:creationId xmlns:a16="http://schemas.microsoft.com/office/drawing/2014/main" id="{E3F29B27-DD08-479C-A955-A7C46C5864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9C33554-7D1D-DA96-5A9F-549D51FCF08C}"/>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177459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60BF5-3073-061A-432A-FFC146886B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31D463-8E5F-7FE6-AD77-DEAD521EEE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094707-F64A-649A-ACE7-41E79952A686}"/>
              </a:ext>
            </a:extLst>
          </p:cNvPr>
          <p:cNvSpPr>
            <a:spLocks noGrp="1"/>
          </p:cNvSpPr>
          <p:nvPr>
            <p:ph type="dt" sz="half" idx="10"/>
          </p:nvPr>
        </p:nvSpPr>
        <p:spPr/>
        <p:txBody>
          <a:bodyPr/>
          <a:lstStyle/>
          <a:p>
            <a:fld id="{48A87A34-81AB-432B-8DAE-1953F412C126}" type="datetimeFigureOut">
              <a:rPr lang="en-US" smtClean="0"/>
              <a:t>8/7/2024</a:t>
            </a:fld>
            <a:endParaRPr lang="en-US" dirty="0"/>
          </a:p>
        </p:txBody>
      </p:sp>
      <p:sp>
        <p:nvSpPr>
          <p:cNvPr id="5" name="Footer Placeholder 4">
            <a:extLst>
              <a:ext uri="{FF2B5EF4-FFF2-40B4-BE49-F238E27FC236}">
                <a16:creationId xmlns:a16="http://schemas.microsoft.com/office/drawing/2014/main" id="{E23D761B-726A-59BA-6F4C-16CF4F8652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32C03C-D6D3-D520-905F-FC4BF86AA51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717943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90B6D3-585E-0A58-2EB7-2EDDCD5E36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FB9304-1F6B-5CC8-DA62-24DB13079A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E7CAB1-B079-571A-405A-2FA9B6CBC3E7}"/>
              </a:ext>
            </a:extLst>
          </p:cNvPr>
          <p:cNvSpPr>
            <a:spLocks noGrp="1"/>
          </p:cNvSpPr>
          <p:nvPr>
            <p:ph type="dt" sz="half" idx="10"/>
          </p:nvPr>
        </p:nvSpPr>
        <p:spPr/>
        <p:txBody>
          <a:bodyPr/>
          <a:lstStyle/>
          <a:p>
            <a:fld id="{48A87A34-81AB-432B-8DAE-1953F412C126}" type="datetimeFigureOut">
              <a:rPr lang="en-US" smtClean="0"/>
              <a:t>8/7/2024</a:t>
            </a:fld>
            <a:endParaRPr lang="en-US" dirty="0"/>
          </a:p>
        </p:txBody>
      </p:sp>
      <p:sp>
        <p:nvSpPr>
          <p:cNvPr id="5" name="Footer Placeholder 4">
            <a:extLst>
              <a:ext uri="{FF2B5EF4-FFF2-40B4-BE49-F238E27FC236}">
                <a16:creationId xmlns:a16="http://schemas.microsoft.com/office/drawing/2014/main" id="{FBC3A456-2120-E8CB-A021-5FA153D062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C5F9487-F002-3342-DA08-3E3E4EE2E883}"/>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892596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Red Tab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A36EF-5252-AEDC-BFA2-87E5B15FA109}"/>
              </a:ext>
            </a:extLst>
          </p:cNvPr>
          <p:cNvSpPr>
            <a:spLocks noGrp="1"/>
          </p:cNvSpPr>
          <p:nvPr>
            <p:ph type="title"/>
          </p:nvPr>
        </p:nvSpPr>
        <p:spPr>
          <a:xfrm>
            <a:off x="838200" y="786384"/>
            <a:ext cx="10515600" cy="630936"/>
          </a:xfrm>
          <a:noFill/>
        </p:spPr>
        <p:txBody>
          <a:bodyPr>
            <a:noAutofit/>
          </a:bodyPr>
          <a:lstStyle>
            <a:lvl1pPr algn="ctr">
              <a:defRPr sz="4000">
                <a:solidFill>
                  <a:srgbClr val="002D2D"/>
                </a:solidFill>
              </a:defRPr>
            </a:lvl1pPr>
          </a:lstStyle>
          <a:p>
            <a:r>
              <a:rPr lang="en-US" dirty="0"/>
              <a:t>Click to edit Master title style</a:t>
            </a:r>
          </a:p>
        </p:txBody>
      </p:sp>
      <p:sp>
        <p:nvSpPr>
          <p:cNvPr id="3" name="Rectangle 2">
            <a:extLst>
              <a:ext uri="{FF2B5EF4-FFF2-40B4-BE49-F238E27FC236}">
                <a16:creationId xmlns:a16="http://schemas.microsoft.com/office/drawing/2014/main" id="{57E67967-3D2D-314B-8E82-D90165FE328F}"/>
              </a:ext>
            </a:extLst>
          </p:cNvPr>
          <p:cNvSpPr/>
          <p:nvPr userDrawn="1"/>
        </p:nvSpPr>
        <p:spPr>
          <a:xfrm>
            <a:off x="0" y="0"/>
            <a:ext cx="12192000" cy="310896"/>
          </a:xfrm>
          <a:prstGeom prst="rect">
            <a:avLst/>
          </a:prstGeom>
          <a:solidFill>
            <a:srgbClr val="9C3C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6B7B3C8-5AA3-0340-5F42-44BFA81857C5}"/>
              </a:ext>
            </a:extLst>
          </p:cNvPr>
          <p:cNvSpPr/>
          <p:nvPr userDrawn="1"/>
        </p:nvSpPr>
        <p:spPr>
          <a:xfrm rot="10800000">
            <a:off x="0" y="6547104"/>
            <a:ext cx="12192000" cy="310896"/>
          </a:xfrm>
          <a:prstGeom prst="rect">
            <a:avLst/>
          </a:prstGeom>
          <a:solidFill>
            <a:srgbClr val="9C3C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2F03F6A-C8EA-AB1A-8F70-A6427DF9B275}"/>
              </a:ext>
            </a:extLst>
          </p:cNvPr>
          <p:cNvSpPr/>
          <p:nvPr userDrawn="1"/>
        </p:nvSpPr>
        <p:spPr>
          <a:xfrm>
            <a:off x="0" y="541289"/>
            <a:ext cx="12192000" cy="51278"/>
          </a:xfrm>
          <a:prstGeom prst="rect">
            <a:avLst/>
          </a:prstGeom>
          <a:solidFill>
            <a:srgbClr val="6FBB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FA3846D-580D-5FFF-D30E-0382E66CD6A2}"/>
              </a:ext>
            </a:extLst>
          </p:cNvPr>
          <p:cNvSpPr/>
          <p:nvPr userDrawn="1"/>
        </p:nvSpPr>
        <p:spPr>
          <a:xfrm>
            <a:off x="0" y="382677"/>
            <a:ext cx="12192000" cy="97231"/>
          </a:xfrm>
          <a:prstGeom prst="rect">
            <a:avLst/>
          </a:prstGeom>
          <a:solidFill>
            <a:srgbClr val="6FBB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A2B2584-5119-14E5-1475-374CF285CE07}"/>
              </a:ext>
            </a:extLst>
          </p:cNvPr>
          <p:cNvSpPr/>
          <p:nvPr userDrawn="1"/>
        </p:nvSpPr>
        <p:spPr>
          <a:xfrm>
            <a:off x="0" y="6279956"/>
            <a:ext cx="12192000" cy="46616"/>
          </a:xfrm>
          <a:prstGeom prst="rect">
            <a:avLst/>
          </a:prstGeom>
          <a:solidFill>
            <a:srgbClr val="6FBB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4C4F8A8-9280-8BBC-4F6B-9663B9657E72}"/>
              </a:ext>
            </a:extLst>
          </p:cNvPr>
          <p:cNvSpPr/>
          <p:nvPr userDrawn="1"/>
        </p:nvSpPr>
        <p:spPr>
          <a:xfrm>
            <a:off x="0" y="6397752"/>
            <a:ext cx="12192000" cy="88392"/>
          </a:xfrm>
          <a:prstGeom prst="rect">
            <a:avLst/>
          </a:prstGeom>
          <a:solidFill>
            <a:srgbClr val="6FBB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01843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2D16D-6FE7-D9D9-FB64-D3017DE2149D}"/>
              </a:ext>
            </a:extLst>
          </p:cNvPr>
          <p:cNvSpPr>
            <a:spLocks noGrp="1"/>
          </p:cNvSpPr>
          <p:nvPr>
            <p:ph type="title"/>
          </p:nvPr>
        </p:nvSpPr>
        <p:spPr/>
        <p:txBody>
          <a:bodyPr>
            <a:normAutofit/>
          </a:bodyPr>
          <a:lstStyle>
            <a:lvl1pPr algn="ctr">
              <a:defRPr sz="4000"/>
            </a:lvl1pPr>
          </a:lstStyle>
          <a:p>
            <a:r>
              <a:rPr lang="en-US" dirty="0"/>
              <a:t>Click to edit Master title style</a:t>
            </a:r>
          </a:p>
        </p:txBody>
      </p:sp>
      <p:sp>
        <p:nvSpPr>
          <p:cNvPr id="4" name="Text Placeholder 3">
            <a:extLst>
              <a:ext uri="{FF2B5EF4-FFF2-40B4-BE49-F238E27FC236}">
                <a16:creationId xmlns:a16="http://schemas.microsoft.com/office/drawing/2014/main" id="{2477166A-FD98-E21D-892E-F26A9340A88C}"/>
              </a:ext>
            </a:extLst>
          </p:cNvPr>
          <p:cNvSpPr>
            <a:spLocks noGrp="1"/>
          </p:cNvSpPr>
          <p:nvPr>
            <p:ph type="body" sz="quarter" idx="10"/>
          </p:nvPr>
        </p:nvSpPr>
        <p:spPr>
          <a:xfrm>
            <a:off x="844550" y="1933575"/>
            <a:ext cx="10510838" cy="3957638"/>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56472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Blue Tab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A36EF-5252-AEDC-BFA2-87E5B15FA109}"/>
              </a:ext>
            </a:extLst>
          </p:cNvPr>
          <p:cNvSpPr>
            <a:spLocks noGrp="1"/>
          </p:cNvSpPr>
          <p:nvPr>
            <p:ph type="title"/>
          </p:nvPr>
        </p:nvSpPr>
        <p:spPr>
          <a:xfrm>
            <a:off x="838200" y="786384"/>
            <a:ext cx="10515600" cy="630936"/>
          </a:xfrm>
          <a:noFill/>
        </p:spPr>
        <p:txBody>
          <a:bodyPr>
            <a:noAutofit/>
          </a:bodyPr>
          <a:lstStyle>
            <a:lvl1pPr algn="ctr">
              <a:defRPr sz="4000">
                <a:solidFill>
                  <a:srgbClr val="002D2D"/>
                </a:solidFill>
              </a:defRPr>
            </a:lvl1pPr>
          </a:lstStyle>
          <a:p>
            <a:r>
              <a:rPr lang="en-US" dirty="0"/>
              <a:t>Click to edit Master title style</a:t>
            </a:r>
          </a:p>
        </p:txBody>
      </p:sp>
      <p:sp>
        <p:nvSpPr>
          <p:cNvPr id="3" name="Rectangle 2">
            <a:extLst>
              <a:ext uri="{FF2B5EF4-FFF2-40B4-BE49-F238E27FC236}">
                <a16:creationId xmlns:a16="http://schemas.microsoft.com/office/drawing/2014/main" id="{57E67967-3D2D-314B-8E82-D90165FE328F}"/>
              </a:ext>
            </a:extLst>
          </p:cNvPr>
          <p:cNvSpPr/>
          <p:nvPr userDrawn="1"/>
        </p:nvSpPr>
        <p:spPr>
          <a:xfrm>
            <a:off x="0" y="0"/>
            <a:ext cx="12192000" cy="310896"/>
          </a:xfrm>
          <a:prstGeom prst="rect">
            <a:avLst/>
          </a:prstGeom>
          <a:solidFill>
            <a:srgbClr val="0385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6B7B3C8-5AA3-0340-5F42-44BFA81857C5}"/>
              </a:ext>
            </a:extLst>
          </p:cNvPr>
          <p:cNvSpPr/>
          <p:nvPr userDrawn="1"/>
        </p:nvSpPr>
        <p:spPr>
          <a:xfrm rot="10800000">
            <a:off x="0" y="6547104"/>
            <a:ext cx="12192000" cy="310896"/>
          </a:xfrm>
          <a:prstGeom prst="rect">
            <a:avLst/>
          </a:prstGeom>
          <a:solidFill>
            <a:srgbClr val="0385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2F03F6A-C8EA-AB1A-8F70-A6427DF9B275}"/>
              </a:ext>
            </a:extLst>
          </p:cNvPr>
          <p:cNvSpPr/>
          <p:nvPr userDrawn="1"/>
        </p:nvSpPr>
        <p:spPr>
          <a:xfrm>
            <a:off x="0" y="541289"/>
            <a:ext cx="12192000" cy="51278"/>
          </a:xfrm>
          <a:prstGeom prst="rect">
            <a:avLst/>
          </a:prstGeom>
          <a:solidFill>
            <a:srgbClr val="F2C3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FA3846D-580D-5FFF-D30E-0382E66CD6A2}"/>
              </a:ext>
            </a:extLst>
          </p:cNvPr>
          <p:cNvSpPr/>
          <p:nvPr userDrawn="1"/>
        </p:nvSpPr>
        <p:spPr>
          <a:xfrm>
            <a:off x="0" y="382677"/>
            <a:ext cx="12192000" cy="97231"/>
          </a:xfrm>
          <a:prstGeom prst="rect">
            <a:avLst/>
          </a:prstGeom>
          <a:solidFill>
            <a:srgbClr val="F2C3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A2B2584-5119-14E5-1475-374CF285CE07}"/>
              </a:ext>
            </a:extLst>
          </p:cNvPr>
          <p:cNvSpPr/>
          <p:nvPr userDrawn="1"/>
        </p:nvSpPr>
        <p:spPr>
          <a:xfrm>
            <a:off x="0" y="6279956"/>
            <a:ext cx="12192000" cy="46616"/>
          </a:xfrm>
          <a:prstGeom prst="rect">
            <a:avLst/>
          </a:prstGeom>
          <a:solidFill>
            <a:srgbClr val="F2C3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4C4F8A8-9280-8BBC-4F6B-9663B9657E72}"/>
              </a:ext>
            </a:extLst>
          </p:cNvPr>
          <p:cNvSpPr/>
          <p:nvPr userDrawn="1"/>
        </p:nvSpPr>
        <p:spPr>
          <a:xfrm>
            <a:off x="0" y="6397752"/>
            <a:ext cx="12192000" cy="88392"/>
          </a:xfrm>
          <a:prstGeom prst="rect">
            <a:avLst/>
          </a:prstGeom>
          <a:solidFill>
            <a:srgbClr val="F2C3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98226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Blue Presentation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977550-7A21-9C8B-68C6-DE7DD81BA6D2}"/>
              </a:ext>
            </a:extLst>
          </p:cNvPr>
          <p:cNvPicPr>
            <a:picLocks noChangeAspect="1"/>
          </p:cNvPicPr>
          <p:nvPr userDrawn="1"/>
        </p:nvPicPr>
        <p:blipFill>
          <a:blip r:embed="rId2"/>
          <a:stretch>
            <a:fillRect/>
          </a:stretch>
        </p:blipFill>
        <p:spPr>
          <a:xfrm>
            <a:off x="0" y="-1"/>
            <a:ext cx="12192000" cy="6858001"/>
          </a:xfrm>
          <a:prstGeom prst="rect">
            <a:avLst/>
          </a:prstGeom>
        </p:spPr>
      </p:pic>
      <p:sp>
        <p:nvSpPr>
          <p:cNvPr id="9" name="Rectangle 8">
            <a:extLst>
              <a:ext uri="{FF2B5EF4-FFF2-40B4-BE49-F238E27FC236}">
                <a16:creationId xmlns:a16="http://schemas.microsoft.com/office/drawing/2014/main" id="{A54D9171-48B9-9412-5E9C-48F432779B7D}"/>
              </a:ext>
            </a:extLst>
          </p:cNvPr>
          <p:cNvSpPr/>
          <p:nvPr userDrawn="1"/>
        </p:nvSpPr>
        <p:spPr>
          <a:xfrm>
            <a:off x="0" y="2633472"/>
            <a:ext cx="12192000" cy="1335024"/>
          </a:xfrm>
          <a:prstGeom prst="rect">
            <a:avLst/>
          </a:prstGeom>
          <a:gradFill>
            <a:gsLst>
              <a:gs pos="0">
                <a:srgbClr val="038581">
                  <a:alpha val="0"/>
                </a:srgbClr>
              </a:gs>
              <a:gs pos="5000">
                <a:srgbClr val="038581"/>
              </a:gs>
              <a:gs pos="95000">
                <a:srgbClr val="038581"/>
              </a:gs>
              <a:gs pos="100000">
                <a:srgbClr val="03858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35981A41-B169-5C03-111B-CF6BDDEC316B}"/>
              </a:ext>
            </a:extLst>
          </p:cNvPr>
          <p:cNvSpPr>
            <a:spLocks noGrp="1"/>
          </p:cNvSpPr>
          <p:nvPr>
            <p:ph type="title" hasCustomPrompt="1"/>
          </p:nvPr>
        </p:nvSpPr>
        <p:spPr>
          <a:xfrm>
            <a:off x="838200" y="2641981"/>
            <a:ext cx="10515600" cy="1325563"/>
          </a:xfrm>
        </p:spPr>
        <p:txBody>
          <a:bodyPr/>
          <a:lstStyle>
            <a:lvl1pPr algn="ctr">
              <a:defRPr>
                <a:solidFill>
                  <a:schemeClr val="bg1"/>
                </a:solidFill>
              </a:defRPr>
            </a:lvl1pPr>
          </a:lstStyle>
          <a:p>
            <a:r>
              <a:rPr lang="en-US" dirty="0"/>
              <a:t>Section Title</a:t>
            </a:r>
          </a:p>
        </p:txBody>
      </p:sp>
    </p:spTree>
    <p:extLst>
      <p:ext uri="{BB962C8B-B14F-4D97-AF65-F5344CB8AC3E}">
        <p14:creationId xmlns:p14="http://schemas.microsoft.com/office/powerpoint/2010/main" val="36607668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ubtle Decorative Blu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C31E0-D942-A4C5-940C-66A55573CD50}"/>
              </a:ext>
            </a:extLst>
          </p:cNvPr>
          <p:cNvPicPr>
            <a:picLocks noChangeAspect="1"/>
          </p:cNvPicPr>
          <p:nvPr userDrawn="1"/>
        </p:nvPicPr>
        <p:blipFill>
          <a:blip r:embed="rId2">
            <a:alphaModFix amt="30000"/>
          </a:blip>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6DDA36EF-5252-AEDC-BFA2-87E5B15FA109}"/>
              </a:ext>
            </a:extLst>
          </p:cNvPr>
          <p:cNvSpPr>
            <a:spLocks noGrp="1"/>
          </p:cNvSpPr>
          <p:nvPr>
            <p:ph type="title"/>
          </p:nvPr>
        </p:nvSpPr>
        <p:spPr>
          <a:xfrm>
            <a:off x="457200" y="365125"/>
            <a:ext cx="11338560" cy="1325563"/>
          </a:xfrm>
          <a:solidFill>
            <a:schemeClr val="bg1"/>
          </a:solidFill>
        </p:spPr>
        <p:txBody>
          <a:bodyPr>
            <a:normAutofit/>
          </a:bodyPr>
          <a:lstStyle>
            <a:lvl1pPr algn="ctr">
              <a:defRPr sz="4000">
                <a:solidFill>
                  <a:srgbClr val="002D2D"/>
                </a:solidFill>
              </a:defRPr>
            </a:lvl1pPr>
          </a:lstStyle>
          <a:p>
            <a:r>
              <a:rPr lang="en-US" dirty="0"/>
              <a:t>Click to edit Master title style</a:t>
            </a:r>
          </a:p>
        </p:txBody>
      </p:sp>
      <p:sp>
        <p:nvSpPr>
          <p:cNvPr id="7" name="Text Placeholder 6">
            <a:extLst>
              <a:ext uri="{FF2B5EF4-FFF2-40B4-BE49-F238E27FC236}">
                <a16:creationId xmlns:a16="http://schemas.microsoft.com/office/drawing/2014/main" id="{FC2ACE2B-F9C2-78E0-D4E3-7732BB5F122D}"/>
              </a:ext>
            </a:extLst>
          </p:cNvPr>
          <p:cNvSpPr>
            <a:spLocks noGrp="1"/>
          </p:cNvSpPr>
          <p:nvPr>
            <p:ph type="body" sz="quarter" idx="10"/>
          </p:nvPr>
        </p:nvSpPr>
        <p:spPr>
          <a:xfrm>
            <a:off x="497840" y="1929383"/>
            <a:ext cx="5669280" cy="4398391"/>
          </a:xfrm>
          <a:solidFill>
            <a:schemeClr val="bg1"/>
          </a:solidFill>
        </p:spPr>
        <p:txBody>
          <a:bodyPr lIns="274320" tIns="274320" rIns="274320" bIns="274320" anchor="ctr">
            <a:normAutofit/>
          </a:bodyPr>
          <a:lstStyle>
            <a:lvl1pPr>
              <a:lnSpc>
                <a:spcPct val="100000"/>
              </a:lnSpc>
              <a:defRPr sz="1600">
                <a:solidFill>
                  <a:srgbClr val="002D2D"/>
                </a:solidFill>
              </a:defRPr>
            </a:lvl1pPr>
            <a:lvl2pPr>
              <a:lnSpc>
                <a:spcPct val="100000"/>
              </a:lnSpc>
              <a:defRPr sz="1600">
                <a:solidFill>
                  <a:srgbClr val="002D2D"/>
                </a:solidFill>
              </a:defRPr>
            </a:lvl2pPr>
            <a:lvl3pPr>
              <a:lnSpc>
                <a:spcPct val="100000"/>
              </a:lnSpc>
              <a:defRPr sz="1600">
                <a:solidFill>
                  <a:srgbClr val="002D2D"/>
                </a:solidFill>
              </a:defRPr>
            </a:lvl3pPr>
            <a:lvl4pPr>
              <a:lnSpc>
                <a:spcPct val="100000"/>
              </a:lnSpc>
              <a:defRPr sz="1600">
                <a:solidFill>
                  <a:srgbClr val="002D2D"/>
                </a:solidFill>
              </a:defRPr>
            </a:lvl4pPr>
            <a:lvl5pPr>
              <a:lnSpc>
                <a:spcPct val="100000"/>
              </a:lnSpc>
              <a:defRPr sz="1600">
                <a:solidFill>
                  <a:srgbClr val="002D2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A8C1485F-2D2F-0833-4D6E-C0E743B5B679}"/>
              </a:ext>
            </a:extLst>
          </p:cNvPr>
          <p:cNvSpPr>
            <a:spLocks noGrp="1"/>
          </p:cNvSpPr>
          <p:nvPr>
            <p:ph type="pic" sz="quarter" idx="12"/>
          </p:nvPr>
        </p:nvSpPr>
        <p:spPr>
          <a:xfrm>
            <a:off x="6342927" y="1898247"/>
            <a:ext cx="5393802" cy="4444679"/>
          </a:xfrm>
          <a:solidFill>
            <a:schemeClr val="bg1"/>
          </a:solidFill>
        </p:spPr>
        <p:txBody>
          <a:bodyPr/>
          <a:lstStyle>
            <a:lvl1pPr>
              <a:defRPr>
                <a:noFill/>
              </a:defRPr>
            </a:lvl1pPr>
          </a:lstStyle>
          <a:p>
            <a:endParaRPr lang="en-US" dirty="0"/>
          </a:p>
        </p:txBody>
      </p:sp>
    </p:spTree>
    <p:extLst>
      <p:ext uri="{BB962C8B-B14F-4D97-AF65-F5344CB8AC3E}">
        <p14:creationId xmlns:p14="http://schemas.microsoft.com/office/powerpoint/2010/main" val="9240847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Yellow Presentation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947563-F0D5-1095-3EEA-A7C16FB1A075}"/>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9" name="Rectangle 8">
            <a:extLst>
              <a:ext uri="{FF2B5EF4-FFF2-40B4-BE49-F238E27FC236}">
                <a16:creationId xmlns:a16="http://schemas.microsoft.com/office/drawing/2014/main" id="{A54D9171-48B9-9412-5E9C-48F432779B7D}"/>
              </a:ext>
            </a:extLst>
          </p:cNvPr>
          <p:cNvSpPr/>
          <p:nvPr userDrawn="1"/>
        </p:nvSpPr>
        <p:spPr>
          <a:xfrm>
            <a:off x="0" y="2633472"/>
            <a:ext cx="12192000" cy="1335024"/>
          </a:xfrm>
          <a:prstGeom prst="rect">
            <a:avLst/>
          </a:prstGeom>
          <a:gradFill>
            <a:gsLst>
              <a:gs pos="0">
                <a:srgbClr val="E5A100">
                  <a:alpha val="0"/>
                </a:srgbClr>
              </a:gs>
              <a:gs pos="5000">
                <a:srgbClr val="F2C34A"/>
              </a:gs>
              <a:gs pos="95000">
                <a:srgbClr val="F2C34A"/>
              </a:gs>
              <a:gs pos="100000">
                <a:srgbClr val="E5A100">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35981A41-B169-5C03-111B-CF6BDDEC316B}"/>
              </a:ext>
            </a:extLst>
          </p:cNvPr>
          <p:cNvSpPr>
            <a:spLocks noGrp="1"/>
          </p:cNvSpPr>
          <p:nvPr>
            <p:ph type="title" hasCustomPrompt="1"/>
          </p:nvPr>
        </p:nvSpPr>
        <p:spPr>
          <a:xfrm>
            <a:off x="838200" y="2641981"/>
            <a:ext cx="10515600" cy="1325563"/>
          </a:xfrm>
        </p:spPr>
        <p:txBody>
          <a:bodyPr/>
          <a:lstStyle>
            <a:lvl1pPr algn="ctr">
              <a:defRPr>
                <a:solidFill>
                  <a:srgbClr val="6A3100"/>
                </a:solidFill>
              </a:defRPr>
            </a:lvl1pPr>
          </a:lstStyle>
          <a:p>
            <a:r>
              <a:rPr lang="en-US" dirty="0"/>
              <a:t>Section Title</a:t>
            </a:r>
          </a:p>
        </p:txBody>
      </p:sp>
    </p:spTree>
    <p:extLst>
      <p:ext uri="{BB962C8B-B14F-4D97-AF65-F5344CB8AC3E}">
        <p14:creationId xmlns:p14="http://schemas.microsoft.com/office/powerpoint/2010/main" val="39882522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ubtle Decorative Yel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C2E366-E276-E814-2DEE-5F5ADA8B5DC7}"/>
              </a:ext>
            </a:extLst>
          </p:cNvPr>
          <p:cNvPicPr>
            <a:picLocks noChangeAspect="1"/>
          </p:cNvPicPr>
          <p:nvPr userDrawn="1"/>
        </p:nvPicPr>
        <p:blipFill>
          <a:blip r:embed="rId2">
            <a:alphaModFix amt="40000"/>
          </a:blip>
          <a:stretch>
            <a:fillRect/>
          </a:stretch>
        </p:blipFill>
        <p:spPr>
          <a:xfrm>
            <a:off x="0" y="-1"/>
            <a:ext cx="12192000" cy="6858001"/>
          </a:xfrm>
          <a:prstGeom prst="rect">
            <a:avLst/>
          </a:prstGeom>
        </p:spPr>
      </p:pic>
      <p:sp>
        <p:nvSpPr>
          <p:cNvPr id="2" name="Title 1">
            <a:extLst>
              <a:ext uri="{FF2B5EF4-FFF2-40B4-BE49-F238E27FC236}">
                <a16:creationId xmlns:a16="http://schemas.microsoft.com/office/drawing/2014/main" id="{6DDA36EF-5252-AEDC-BFA2-87E5B15FA109}"/>
              </a:ext>
            </a:extLst>
          </p:cNvPr>
          <p:cNvSpPr>
            <a:spLocks noGrp="1"/>
          </p:cNvSpPr>
          <p:nvPr>
            <p:ph type="title"/>
          </p:nvPr>
        </p:nvSpPr>
        <p:spPr>
          <a:solidFill>
            <a:schemeClr val="bg1"/>
          </a:solidFill>
        </p:spPr>
        <p:txBody>
          <a:bodyPr>
            <a:normAutofit/>
          </a:bodyPr>
          <a:lstStyle>
            <a:lvl1pPr algn="ctr">
              <a:defRPr sz="4000"/>
            </a:lvl1pPr>
          </a:lstStyle>
          <a:p>
            <a:r>
              <a:rPr lang="en-US" dirty="0"/>
              <a:t>Click to edit Master title style</a:t>
            </a:r>
          </a:p>
        </p:txBody>
      </p:sp>
      <p:sp>
        <p:nvSpPr>
          <p:cNvPr id="7" name="Text Placeholder 6">
            <a:extLst>
              <a:ext uri="{FF2B5EF4-FFF2-40B4-BE49-F238E27FC236}">
                <a16:creationId xmlns:a16="http://schemas.microsoft.com/office/drawing/2014/main" id="{FC2ACE2B-F9C2-78E0-D4E3-7732BB5F122D}"/>
              </a:ext>
            </a:extLst>
          </p:cNvPr>
          <p:cNvSpPr>
            <a:spLocks noGrp="1"/>
          </p:cNvSpPr>
          <p:nvPr>
            <p:ph type="body" sz="quarter" idx="10"/>
          </p:nvPr>
        </p:nvSpPr>
        <p:spPr>
          <a:xfrm>
            <a:off x="831850" y="1929383"/>
            <a:ext cx="10515600" cy="4398391"/>
          </a:xfrm>
          <a:solidFill>
            <a:schemeClr val="bg1"/>
          </a:solidFill>
        </p:spPr>
        <p:txBody>
          <a:bodyPr lIns="457200" tIns="457200" rIns="457200" bIns="457200">
            <a:normAutofit/>
          </a:bodyPr>
          <a:lstStyle>
            <a:lvl1pPr>
              <a:lnSpc>
                <a:spcPct val="100000"/>
              </a:lnSpc>
              <a:defRPr sz="180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0089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45F4E-0F2C-4732-A61E-F835DF732D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4FC493-1AE8-4F6B-AE76-D2C7514CEF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D84568-CD1B-4D13-8750-78B78E5F4E59}"/>
              </a:ext>
            </a:extLst>
          </p:cNvPr>
          <p:cNvSpPr>
            <a:spLocks noGrp="1"/>
          </p:cNvSpPr>
          <p:nvPr>
            <p:ph type="dt" sz="half" idx="10"/>
          </p:nvPr>
        </p:nvSpPr>
        <p:spPr/>
        <p:txBody>
          <a:bodyPr/>
          <a:lstStyle/>
          <a:p>
            <a:fld id="{9E7F3E95-5449-464B-9A17-EBCF3AFEBB5B}" type="datetimeFigureOut">
              <a:rPr lang="en-US" smtClean="0"/>
              <a:t>8/7/2024</a:t>
            </a:fld>
            <a:endParaRPr lang="en-US"/>
          </a:p>
        </p:txBody>
      </p:sp>
      <p:sp>
        <p:nvSpPr>
          <p:cNvPr id="5" name="Footer Placeholder 4">
            <a:extLst>
              <a:ext uri="{FF2B5EF4-FFF2-40B4-BE49-F238E27FC236}">
                <a16:creationId xmlns:a16="http://schemas.microsoft.com/office/drawing/2014/main" id="{372D1C80-DE96-4308-A08F-FCEAA30D4A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56E5D-B526-4744-81A1-31FCBA2DC333}"/>
              </a:ext>
            </a:extLst>
          </p:cNvPr>
          <p:cNvSpPr>
            <a:spLocks noGrp="1"/>
          </p:cNvSpPr>
          <p:nvPr>
            <p:ph type="sldNum" sz="quarter" idx="12"/>
          </p:nvPr>
        </p:nvSpPr>
        <p:spPr/>
        <p:txBody>
          <a:bodyPr/>
          <a:lstStyle/>
          <a:p>
            <a:fld id="{5B4CAECD-02FE-4C4A-9471-426DCC91B0DD}" type="slidenum">
              <a:rPr lang="en-US" smtClean="0"/>
              <a:t>‹#›</a:t>
            </a:fld>
            <a:endParaRPr lang="en-US"/>
          </a:p>
        </p:txBody>
      </p:sp>
    </p:spTree>
    <p:extLst>
      <p:ext uri="{BB962C8B-B14F-4D97-AF65-F5344CB8AC3E}">
        <p14:creationId xmlns:p14="http://schemas.microsoft.com/office/powerpoint/2010/main" val="775819925"/>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Yellow Tab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A36EF-5252-AEDC-BFA2-87E5B15FA109}"/>
              </a:ext>
            </a:extLst>
          </p:cNvPr>
          <p:cNvSpPr>
            <a:spLocks noGrp="1"/>
          </p:cNvSpPr>
          <p:nvPr>
            <p:ph type="title"/>
          </p:nvPr>
        </p:nvSpPr>
        <p:spPr>
          <a:xfrm>
            <a:off x="838200" y="786384"/>
            <a:ext cx="10515600" cy="630936"/>
          </a:xfrm>
          <a:noFill/>
        </p:spPr>
        <p:txBody>
          <a:bodyPr>
            <a:noAutofit/>
          </a:bodyPr>
          <a:lstStyle>
            <a:lvl1pPr algn="ctr">
              <a:defRPr sz="4000">
                <a:solidFill>
                  <a:srgbClr val="002D2D"/>
                </a:solidFill>
              </a:defRPr>
            </a:lvl1pPr>
          </a:lstStyle>
          <a:p>
            <a:r>
              <a:rPr lang="en-US" dirty="0"/>
              <a:t>Click to edit Master title style</a:t>
            </a:r>
          </a:p>
        </p:txBody>
      </p:sp>
      <p:sp>
        <p:nvSpPr>
          <p:cNvPr id="3" name="Rectangle 2">
            <a:extLst>
              <a:ext uri="{FF2B5EF4-FFF2-40B4-BE49-F238E27FC236}">
                <a16:creationId xmlns:a16="http://schemas.microsoft.com/office/drawing/2014/main" id="{57E67967-3D2D-314B-8E82-D90165FE328F}"/>
              </a:ext>
            </a:extLst>
          </p:cNvPr>
          <p:cNvSpPr/>
          <p:nvPr userDrawn="1"/>
        </p:nvSpPr>
        <p:spPr>
          <a:xfrm>
            <a:off x="0" y="0"/>
            <a:ext cx="12192000" cy="310896"/>
          </a:xfrm>
          <a:prstGeom prst="rect">
            <a:avLst/>
          </a:prstGeom>
          <a:solidFill>
            <a:srgbClr val="FFBE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6B7B3C8-5AA3-0340-5F42-44BFA81857C5}"/>
              </a:ext>
            </a:extLst>
          </p:cNvPr>
          <p:cNvSpPr/>
          <p:nvPr userDrawn="1"/>
        </p:nvSpPr>
        <p:spPr>
          <a:xfrm rot="10800000">
            <a:off x="0" y="6547104"/>
            <a:ext cx="12192000" cy="310896"/>
          </a:xfrm>
          <a:prstGeom prst="rect">
            <a:avLst/>
          </a:prstGeom>
          <a:solidFill>
            <a:srgbClr val="FFBE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2F03F6A-C8EA-AB1A-8F70-A6427DF9B275}"/>
              </a:ext>
            </a:extLst>
          </p:cNvPr>
          <p:cNvSpPr/>
          <p:nvPr userDrawn="1"/>
        </p:nvSpPr>
        <p:spPr>
          <a:xfrm>
            <a:off x="0" y="541289"/>
            <a:ext cx="12192000" cy="51278"/>
          </a:xfrm>
          <a:prstGeom prst="rect">
            <a:avLst/>
          </a:prstGeom>
          <a:solidFill>
            <a:srgbClr val="E83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FA3846D-580D-5FFF-D30E-0382E66CD6A2}"/>
              </a:ext>
            </a:extLst>
          </p:cNvPr>
          <p:cNvSpPr/>
          <p:nvPr userDrawn="1"/>
        </p:nvSpPr>
        <p:spPr>
          <a:xfrm>
            <a:off x="0" y="382677"/>
            <a:ext cx="12192000" cy="97231"/>
          </a:xfrm>
          <a:prstGeom prst="rect">
            <a:avLst/>
          </a:prstGeom>
          <a:solidFill>
            <a:srgbClr val="E83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A2B2584-5119-14E5-1475-374CF285CE07}"/>
              </a:ext>
            </a:extLst>
          </p:cNvPr>
          <p:cNvSpPr/>
          <p:nvPr userDrawn="1"/>
        </p:nvSpPr>
        <p:spPr>
          <a:xfrm>
            <a:off x="0" y="6279956"/>
            <a:ext cx="12192000" cy="46616"/>
          </a:xfrm>
          <a:prstGeom prst="rect">
            <a:avLst/>
          </a:prstGeom>
          <a:solidFill>
            <a:srgbClr val="E83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4C4F8A8-9280-8BBC-4F6B-9663B9657E72}"/>
              </a:ext>
            </a:extLst>
          </p:cNvPr>
          <p:cNvSpPr/>
          <p:nvPr userDrawn="1"/>
        </p:nvSpPr>
        <p:spPr>
          <a:xfrm>
            <a:off x="0" y="6397752"/>
            <a:ext cx="12192000" cy="88392"/>
          </a:xfrm>
          <a:prstGeom prst="rect">
            <a:avLst/>
          </a:prstGeom>
          <a:solidFill>
            <a:srgbClr val="E83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46428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ed Presentation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BB8CA3-8C35-6F3D-4417-31CC93E79B4A}"/>
              </a:ext>
            </a:extLst>
          </p:cNvPr>
          <p:cNvPicPr>
            <a:picLocks noChangeAspect="1"/>
          </p:cNvPicPr>
          <p:nvPr userDrawn="1"/>
        </p:nvPicPr>
        <p:blipFill>
          <a:blip r:embed="rId2"/>
          <a:stretch>
            <a:fillRect/>
          </a:stretch>
        </p:blipFill>
        <p:spPr>
          <a:xfrm>
            <a:off x="0" y="-1"/>
            <a:ext cx="12192000" cy="6858001"/>
          </a:xfrm>
          <a:prstGeom prst="rect">
            <a:avLst/>
          </a:prstGeom>
        </p:spPr>
      </p:pic>
      <p:sp>
        <p:nvSpPr>
          <p:cNvPr id="9" name="Rectangle 8">
            <a:extLst>
              <a:ext uri="{FF2B5EF4-FFF2-40B4-BE49-F238E27FC236}">
                <a16:creationId xmlns:a16="http://schemas.microsoft.com/office/drawing/2014/main" id="{A54D9171-48B9-9412-5E9C-48F432779B7D}"/>
              </a:ext>
            </a:extLst>
          </p:cNvPr>
          <p:cNvSpPr/>
          <p:nvPr userDrawn="1"/>
        </p:nvSpPr>
        <p:spPr>
          <a:xfrm>
            <a:off x="0" y="2633472"/>
            <a:ext cx="12192000" cy="1335024"/>
          </a:xfrm>
          <a:prstGeom prst="rect">
            <a:avLst/>
          </a:prstGeom>
          <a:gradFill>
            <a:gsLst>
              <a:gs pos="0">
                <a:srgbClr val="9C3C10">
                  <a:alpha val="0"/>
                </a:srgbClr>
              </a:gs>
              <a:gs pos="5000">
                <a:srgbClr val="9C3C10"/>
              </a:gs>
              <a:gs pos="95000">
                <a:srgbClr val="9C3C10"/>
              </a:gs>
              <a:gs pos="100000">
                <a:srgbClr val="9C3C10">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35981A41-B169-5C03-111B-CF6BDDEC316B}"/>
              </a:ext>
            </a:extLst>
          </p:cNvPr>
          <p:cNvSpPr>
            <a:spLocks noGrp="1"/>
          </p:cNvSpPr>
          <p:nvPr>
            <p:ph type="title" hasCustomPrompt="1"/>
          </p:nvPr>
        </p:nvSpPr>
        <p:spPr>
          <a:xfrm>
            <a:off x="838200" y="2641981"/>
            <a:ext cx="10515600" cy="1325563"/>
          </a:xfrm>
        </p:spPr>
        <p:txBody>
          <a:bodyPr/>
          <a:lstStyle>
            <a:lvl1pPr algn="ctr">
              <a:defRPr>
                <a:solidFill>
                  <a:schemeClr val="bg1"/>
                </a:solidFill>
              </a:defRPr>
            </a:lvl1pPr>
          </a:lstStyle>
          <a:p>
            <a:r>
              <a:rPr lang="en-US" dirty="0"/>
              <a:t>Section Title</a:t>
            </a:r>
          </a:p>
        </p:txBody>
      </p:sp>
    </p:spTree>
    <p:extLst>
      <p:ext uri="{BB962C8B-B14F-4D97-AF65-F5344CB8AC3E}">
        <p14:creationId xmlns:p14="http://schemas.microsoft.com/office/powerpoint/2010/main" val="27796922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ubtle Decorative Re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263474-9CF4-6CA1-E23A-33C7420B2295}"/>
              </a:ext>
            </a:extLst>
          </p:cNvPr>
          <p:cNvPicPr>
            <a:picLocks noChangeAspect="1"/>
          </p:cNvPicPr>
          <p:nvPr userDrawn="1"/>
        </p:nvPicPr>
        <p:blipFill>
          <a:blip r:embed="rId2">
            <a:alphaModFix amt="30000"/>
          </a:blip>
          <a:stretch>
            <a:fillRect/>
          </a:stretch>
        </p:blipFill>
        <p:spPr>
          <a:xfrm>
            <a:off x="0" y="-1"/>
            <a:ext cx="12192000" cy="6858001"/>
          </a:xfrm>
          <a:prstGeom prst="rect">
            <a:avLst/>
          </a:prstGeom>
        </p:spPr>
      </p:pic>
      <p:sp>
        <p:nvSpPr>
          <p:cNvPr id="2" name="Title 1">
            <a:extLst>
              <a:ext uri="{FF2B5EF4-FFF2-40B4-BE49-F238E27FC236}">
                <a16:creationId xmlns:a16="http://schemas.microsoft.com/office/drawing/2014/main" id="{6DDA36EF-5252-AEDC-BFA2-87E5B15FA109}"/>
              </a:ext>
            </a:extLst>
          </p:cNvPr>
          <p:cNvSpPr>
            <a:spLocks noGrp="1"/>
          </p:cNvSpPr>
          <p:nvPr>
            <p:ph type="title"/>
          </p:nvPr>
        </p:nvSpPr>
        <p:spPr>
          <a:solidFill>
            <a:schemeClr val="bg1"/>
          </a:solidFill>
        </p:spPr>
        <p:txBody>
          <a:bodyPr>
            <a:normAutofit/>
          </a:bodyPr>
          <a:lstStyle>
            <a:lvl1pPr algn="ctr">
              <a:defRPr sz="4000">
                <a:solidFill>
                  <a:srgbClr val="002D2D"/>
                </a:solidFill>
              </a:defRPr>
            </a:lvl1pPr>
          </a:lstStyle>
          <a:p>
            <a:r>
              <a:rPr lang="en-US" dirty="0"/>
              <a:t>Click to edit Master title style</a:t>
            </a:r>
          </a:p>
        </p:txBody>
      </p:sp>
      <p:sp>
        <p:nvSpPr>
          <p:cNvPr id="7" name="Text Placeholder 6">
            <a:extLst>
              <a:ext uri="{FF2B5EF4-FFF2-40B4-BE49-F238E27FC236}">
                <a16:creationId xmlns:a16="http://schemas.microsoft.com/office/drawing/2014/main" id="{FC2ACE2B-F9C2-78E0-D4E3-7732BB5F122D}"/>
              </a:ext>
            </a:extLst>
          </p:cNvPr>
          <p:cNvSpPr>
            <a:spLocks noGrp="1"/>
          </p:cNvSpPr>
          <p:nvPr>
            <p:ph type="body" sz="quarter" idx="10"/>
          </p:nvPr>
        </p:nvSpPr>
        <p:spPr>
          <a:xfrm>
            <a:off x="831850" y="1929383"/>
            <a:ext cx="10515600" cy="4398391"/>
          </a:xfrm>
          <a:solidFill>
            <a:schemeClr val="bg1"/>
          </a:solidFill>
        </p:spPr>
        <p:txBody>
          <a:bodyPr lIns="457200" tIns="457200" rIns="457200" bIns="457200" anchor="t" anchorCtr="0">
            <a:normAutofit/>
          </a:bodyPr>
          <a:lstStyle>
            <a:lvl1pPr marL="285750" indent="-285750">
              <a:lnSpc>
                <a:spcPct val="100000"/>
              </a:lnSpc>
              <a:buFont typeface="Arial" panose="020B0604020202020204" pitchFamily="34" charset="0"/>
              <a:buChar char="•"/>
              <a:defRPr sz="1800">
                <a:solidFill>
                  <a:srgbClr val="002D2D"/>
                </a:solidFill>
              </a:defRPr>
            </a:lvl1pPr>
            <a:lvl2pPr marL="742950" indent="-285750">
              <a:lnSpc>
                <a:spcPct val="100000"/>
              </a:lnSpc>
              <a:buFont typeface="Arial" panose="020B0604020202020204" pitchFamily="34" charset="0"/>
              <a:buChar char="•"/>
              <a:defRPr sz="1800">
                <a:solidFill>
                  <a:srgbClr val="002D2D"/>
                </a:solidFill>
              </a:defRPr>
            </a:lvl2pPr>
            <a:lvl3pPr marL="1200150" indent="-285750">
              <a:lnSpc>
                <a:spcPct val="100000"/>
              </a:lnSpc>
              <a:buFont typeface="Arial" panose="020B0604020202020204" pitchFamily="34" charset="0"/>
              <a:buChar char="•"/>
              <a:defRPr sz="1800">
                <a:solidFill>
                  <a:srgbClr val="002D2D"/>
                </a:solidFill>
              </a:defRPr>
            </a:lvl3pPr>
            <a:lvl4pPr marL="1657350" indent="-285750">
              <a:lnSpc>
                <a:spcPct val="100000"/>
              </a:lnSpc>
              <a:buFont typeface="Arial" panose="020B0604020202020204" pitchFamily="34" charset="0"/>
              <a:buChar char="•"/>
              <a:defRPr sz="1800">
                <a:solidFill>
                  <a:srgbClr val="002D2D"/>
                </a:solidFill>
              </a:defRPr>
            </a:lvl4pPr>
            <a:lvl5pPr marL="2114550" indent="-285750">
              <a:lnSpc>
                <a:spcPct val="100000"/>
              </a:lnSpc>
              <a:buFont typeface="Arial" panose="020B0604020202020204" pitchFamily="34" charset="0"/>
              <a:buChar char="•"/>
              <a:defRPr sz="1800">
                <a:solidFill>
                  <a:srgbClr val="002D2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95893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_yellow circle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55397D5-B236-7539-73FD-5E9E997B95CE}"/>
              </a:ext>
            </a:extLst>
          </p:cNvPr>
          <p:cNvSpPr>
            <a:spLocks noGrp="1"/>
          </p:cNvSpPr>
          <p:nvPr>
            <p:ph type="title" hasCustomPrompt="1"/>
          </p:nvPr>
        </p:nvSpPr>
        <p:spPr>
          <a:xfrm>
            <a:off x="478972" y="555171"/>
            <a:ext cx="5505140" cy="1135517"/>
          </a:xfrm>
        </p:spPr>
        <p:txBody>
          <a:bodyPr>
            <a:normAutofit/>
          </a:bodyPr>
          <a:lstStyle>
            <a:lvl1pPr>
              <a:defRPr sz="4000">
                <a:solidFill>
                  <a:srgbClr val="002D2D"/>
                </a:solidFill>
              </a:defRPr>
            </a:lvl1pPr>
          </a:lstStyle>
          <a:p>
            <a:r>
              <a:rPr lang="en-US" dirty="0"/>
              <a:t>Title</a:t>
            </a:r>
          </a:p>
        </p:txBody>
      </p:sp>
      <p:sp>
        <p:nvSpPr>
          <p:cNvPr id="6" name="Text Placeholder 5">
            <a:extLst>
              <a:ext uri="{FF2B5EF4-FFF2-40B4-BE49-F238E27FC236}">
                <a16:creationId xmlns:a16="http://schemas.microsoft.com/office/drawing/2014/main" id="{827724CF-AF27-9CF8-E04A-CD3F4973905C}"/>
              </a:ext>
            </a:extLst>
          </p:cNvPr>
          <p:cNvSpPr>
            <a:spLocks noGrp="1"/>
          </p:cNvSpPr>
          <p:nvPr>
            <p:ph type="body" sz="quarter" idx="10"/>
          </p:nvPr>
        </p:nvSpPr>
        <p:spPr>
          <a:xfrm>
            <a:off x="474663" y="1967556"/>
            <a:ext cx="5556250" cy="4294187"/>
          </a:xfrm>
        </p:spPr>
        <p:txBody>
          <a:bodyPr>
            <a:normAutofit/>
          </a:bodyPr>
          <a:lstStyle>
            <a:lvl1pPr>
              <a:lnSpc>
                <a:spcPct val="100000"/>
              </a:lnSpc>
              <a:defRPr sz="1800">
                <a:solidFill>
                  <a:srgbClr val="002D2D"/>
                </a:solidFill>
              </a:defRPr>
            </a:lvl1pPr>
            <a:lvl2pPr>
              <a:lnSpc>
                <a:spcPct val="100000"/>
              </a:lnSpc>
              <a:defRPr sz="1800">
                <a:solidFill>
                  <a:srgbClr val="002D2D"/>
                </a:solidFill>
              </a:defRPr>
            </a:lvl2pPr>
            <a:lvl3pPr>
              <a:lnSpc>
                <a:spcPct val="100000"/>
              </a:lnSpc>
              <a:defRPr sz="1800">
                <a:solidFill>
                  <a:srgbClr val="002D2D"/>
                </a:solidFill>
              </a:defRPr>
            </a:lvl3pPr>
            <a:lvl4pPr>
              <a:lnSpc>
                <a:spcPct val="100000"/>
              </a:lnSpc>
              <a:defRPr sz="1800">
                <a:solidFill>
                  <a:srgbClr val="002D2D"/>
                </a:solidFill>
              </a:defRPr>
            </a:lvl4pPr>
            <a:lvl5pPr>
              <a:lnSpc>
                <a:spcPct val="100000"/>
              </a:lnSpc>
              <a:defRPr sz="1800">
                <a:solidFill>
                  <a:srgbClr val="002D2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Oval 7">
            <a:extLst>
              <a:ext uri="{FF2B5EF4-FFF2-40B4-BE49-F238E27FC236}">
                <a16:creationId xmlns:a16="http://schemas.microsoft.com/office/drawing/2014/main" id="{E86CB159-10C9-4294-5115-2D432A86AAF2}"/>
              </a:ext>
            </a:extLst>
          </p:cNvPr>
          <p:cNvSpPr/>
          <p:nvPr userDrawn="1"/>
        </p:nvSpPr>
        <p:spPr>
          <a:xfrm>
            <a:off x="6056455" y="-837234"/>
            <a:ext cx="2307220" cy="2307220"/>
          </a:xfrm>
          <a:prstGeom prst="ellipse">
            <a:avLst/>
          </a:prstGeom>
          <a:solidFill>
            <a:srgbClr val="FFBE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9394990C-2532-F74F-BFB2-CAB61BF731F4}"/>
              </a:ext>
            </a:extLst>
          </p:cNvPr>
          <p:cNvSpPr/>
          <p:nvPr userDrawn="1"/>
        </p:nvSpPr>
        <p:spPr>
          <a:xfrm>
            <a:off x="9178724" y="4409954"/>
            <a:ext cx="3669175" cy="3669175"/>
          </a:xfrm>
          <a:prstGeom prst="ellipse">
            <a:avLst/>
          </a:prstGeom>
          <a:solidFill>
            <a:srgbClr val="FFBE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40998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_blue circle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55397D5-B236-7539-73FD-5E9E997B95CE}"/>
              </a:ext>
            </a:extLst>
          </p:cNvPr>
          <p:cNvSpPr>
            <a:spLocks noGrp="1"/>
          </p:cNvSpPr>
          <p:nvPr>
            <p:ph type="title" hasCustomPrompt="1"/>
          </p:nvPr>
        </p:nvSpPr>
        <p:spPr>
          <a:xfrm>
            <a:off x="478972" y="555171"/>
            <a:ext cx="5505140" cy="1135517"/>
          </a:xfrm>
        </p:spPr>
        <p:txBody>
          <a:bodyPr>
            <a:normAutofit/>
          </a:bodyPr>
          <a:lstStyle>
            <a:lvl1pPr>
              <a:defRPr sz="4000">
                <a:solidFill>
                  <a:srgbClr val="002D2D"/>
                </a:solidFill>
              </a:defRPr>
            </a:lvl1pPr>
          </a:lstStyle>
          <a:p>
            <a:r>
              <a:rPr lang="en-US" dirty="0"/>
              <a:t>Title</a:t>
            </a:r>
          </a:p>
        </p:txBody>
      </p:sp>
      <p:sp>
        <p:nvSpPr>
          <p:cNvPr id="6" name="Text Placeholder 5">
            <a:extLst>
              <a:ext uri="{FF2B5EF4-FFF2-40B4-BE49-F238E27FC236}">
                <a16:creationId xmlns:a16="http://schemas.microsoft.com/office/drawing/2014/main" id="{827724CF-AF27-9CF8-E04A-CD3F4973905C}"/>
              </a:ext>
            </a:extLst>
          </p:cNvPr>
          <p:cNvSpPr>
            <a:spLocks noGrp="1"/>
          </p:cNvSpPr>
          <p:nvPr>
            <p:ph type="body" sz="quarter" idx="10"/>
          </p:nvPr>
        </p:nvSpPr>
        <p:spPr>
          <a:xfrm>
            <a:off x="474663" y="1967556"/>
            <a:ext cx="5556250" cy="4294187"/>
          </a:xfrm>
        </p:spPr>
        <p:txBody>
          <a:bodyPr>
            <a:normAutofit/>
          </a:bodyPr>
          <a:lstStyle>
            <a:lvl1pPr>
              <a:lnSpc>
                <a:spcPct val="100000"/>
              </a:lnSpc>
              <a:defRPr sz="1800">
                <a:solidFill>
                  <a:srgbClr val="002D2D"/>
                </a:solidFill>
              </a:defRPr>
            </a:lvl1pPr>
            <a:lvl2pPr>
              <a:lnSpc>
                <a:spcPct val="100000"/>
              </a:lnSpc>
              <a:defRPr sz="1800">
                <a:solidFill>
                  <a:srgbClr val="002D2D"/>
                </a:solidFill>
              </a:defRPr>
            </a:lvl2pPr>
            <a:lvl3pPr>
              <a:lnSpc>
                <a:spcPct val="100000"/>
              </a:lnSpc>
              <a:defRPr sz="1800">
                <a:solidFill>
                  <a:srgbClr val="002D2D"/>
                </a:solidFill>
              </a:defRPr>
            </a:lvl3pPr>
            <a:lvl4pPr>
              <a:lnSpc>
                <a:spcPct val="100000"/>
              </a:lnSpc>
              <a:defRPr sz="1800">
                <a:solidFill>
                  <a:srgbClr val="002D2D"/>
                </a:solidFill>
              </a:defRPr>
            </a:lvl4pPr>
            <a:lvl5pPr>
              <a:lnSpc>
                <a:spcPct val="100000"/>
              </a:lnSpc>
              <a:defRPr sz="1800">
                <a:solidFill>
                  <a:srgbClr val="002D2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Oval 7">
            <a:extLst>
              <a:ext uri="{FF2B5EF4-FFF2-40B4-BE49-F238E27FC236}">
                <a16:creationId xmlns:a16="http://schemas.microsoft.com/office/drawing/2014/main" id="{E86CB159-10C9-4294-5115-2D432A86AAF2}"/>
              </a:ext>
            </a:extLst>
          </p:cNvPr>
          <p:cNvSpPr/>
          <p:nvPr userDrawn="1"/>
        </p:nvSpPr>
        <p:spPr>
          <a:xfrm>
            <a:off x="10570580" y="5089003"/>
            <a:ext cx="2307220" cy="2307220"/>
          </a:xfrm>
          <a:prstGeom prst="ellipse">
            <a:avLst/>
          </a:prstGeom>
          <a:solidFill>
            <a:srgbClr val="0385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394990C-2532-F74F-BFB2-CAB61BF731F4}"/>
              </a:ext>
            </a:extLst>
          </p:cNvPr>
          <p:cNvSpPr/>
          <p:nvPr userDrawn="1"/>
        </p:nvSpPr>
        <p:spPr>
          <a:xfrm>
            <a:off x="6030411" y="-1516283"/>
            <a:ext cx="3669175" cy="3669175"/>
          </a:xfrm>
          <a:prstGeom prst="ellipse">
            <a:avLst/>
          </a:prstGeom>
          <a:solidFill>
            <a:srgbClr val="0385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81074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_red circle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55397D5-B236-7539-73FD-5E9E997B95CE}"/>
              </a:ext>
            </a:extLst>
          </p:cNvPr>
          <p:cNvSpPr>
            <a:spLocks noGrp="1"/>
          </p:cNvSpPr>
          <p:nvPr>
            <p:ph type="title" hasCustomPrompt="1"/>
          </p:nvPr>
        </p:nvSpPr>
        <p:spPr>
          <a:xfrm>
            <a:off x="478972" y="555171"/>
            <a:ext cx="5505140" cy="1135517"/>
          </a:xfrm>
        </p:spPr>
        <p:txBody>
          <a:bodyPr>
            <a:normAutofit/>
          </a:bodyPr>
          <a:lstStyle>
            <a:lvl1pPr>
              <a:defRPr sz="4000">
                <a:solidFill>
                  <a:srgbClr val="002D2D"/>
                </a:solidFill>
              </a:defRPr>
            </a:lvl1pPr>
          </a:lstStyle>
          <a:p>
            <a:r>
              <a:rPr lang="en-US" dirty="0"/>
              <a:t>Title</a:t>
            </a:r>
          </a:p>
        </p:txBody>
      </p:sp>
      <p:sp>
        <p:nvSpPr>
          <p:cNvPr id="6" name="Text Placeholder 5">
            <a:extLst>
              <a:ext uri="{FF2B5EF4-FFF2-40B4-BE49-F238E27FC236}">
                <a16:creationId xmlns:a16="http://schemas.microsoft.com/office/drawing/2014/main" id="{827724CF-AF27-9CF8-E04A-CD3F4973905C}"/>
              </a:ext>
            </a:extLst>
          </p:cNvPr>
          <p:cNvSpPr>
            <a:spLocks noGrp="1"/>
          </p:cNvSpPr>
          <p:nvPr>
            <p:ph type="body" sz="quarter" idx="10"/>
          </p:nvPr>
        </p:nvSpPr>
        <p:spPr>
          <a:xfrm>
            <a:off x="474663" y="1967556"/>
            <a:ext cx="5556250" cy="4294187"/>
          </a:xfrm>
        </p:spPr>
        <p:txBody>
          <a:bodyPr>
            <a:normAutofit/>
          </a:bodyPr>
          <a:lstStyle>
            <a:lvl1pPr>
              <a:lnSpc>
                <a:spcPct val="100000"/>
              </a:lnSpc>
              <a:defRPr sz="1800">
                <a:solidFill>
                  <a:srgbClr val="002D2D"/>
                </a:solidFill>
              </a:defRPr>
            </a:lvl1pPr>
            <a:lvl2pPr>
              <a:lnSpc>
                <a:spcPct val="100000"/>
              </a:lnSpc>
              <a:defRPr sz="1800">
                <a:solidFill>
                  <a:srgbClr val="002D2D"/>
                </a:solidFill>
              </a:defRPr>
            </a:lvl2pPr>
            <a:lvl3pPr>
              <a:lnSpc>
                <a:spcPct val="100000"/>
              </a:lnSpc>
              <a:defRPr sz="1800">
                <a:solidFill>
                  <a:srgbClr val="002D2D"/>
                </a:solidFill>
              </a:defRPr>
            </a:lvl3pPr>
            <a:lvl4pPr>
              <a:lnSpc>
                <a:spcPct val="100000"/>
              </a:lnSpc>
              <a:defRPr sz="1800">
                <a:solidFill>
                  <a:srgbClr val="002D2D"/>
                </a:solidFill>
              </a:defRPr>
            </a:lvl4pPr>
            <a:lvl5pPr>
              <a:lnSpc>
                <a:spcPct val="100000"/>
              </a:lnSpc>
              <a:defRPr sz="1800">
                <a:solidFill>
                  <a:srgbClr val="002D2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Oval 7">
            <a:extLst>
              <a:ext uri="{FF2B5EF4-FFF2-40B4-BE49-F238E27FC236}">
                <a16:creationId xmlns:a16="http://schemas.microsoft.com/office/drawing/2014/main" id="{E86CB159-10C9-4294-5115-2D432A86AAF2}"/>
              </a:ext>
            </a:extLst>
          </p:cNvPr>
          <p:cNvSpPr/>
          <p:nvPr userDrawn="1"/>
        </p:nvSpPr>
        <p:spPr>
          <a:xfrm>
            <a:off x="6102752" y="5065854"/>
            <a:ext cx="2307220" cy="2307220"/>
          </a:xfrm>
          <a:prstGeom prst="ellipse">
            <a:avLst/>
          </a:prstGeom>
          <a:solidFill>
            <a:srgbClr val="9C3C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9394990C-2532-F74F-BFB2-CAB61BF731F4}"/>
              </a:ext>
            </a:extLst>
          </p:cNvPr>
          <p:cNvSpPr/>
          <p:nvPr userDrawn="1"/>
        </p:nvSpPr>
        <p:spPr>
          <a:xfrm>
            <a:off x="9861632" y="-1111168"/>
            <a:ext cx="3669175" cy="3669175"/>
          </a:xfrm>
          <a:prstGeom prst="ellipse">
            <a:avLst/>
          </a:prstGeom>
          <a:solidFill>
            <a:srgbClr val="9C3C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51033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Presentation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9D789E51-AE86-46F1-91E5-0042D027FDE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561433" y="3163130"/>
            <a:ext cx="3200400" cy="3200400"/>
          </a:xfrm>
          <a:prstGeom prst="rect">
            <a:avLst/>
          </a:prstGeom>
        </p:spPr>
      </p:pic>
      <p:pic>
        <p:nvPicPr>
          <p:cNvPr id="6" name="Graphic 5" descr="An organic corner shape">
            <a:extLst>
              <a:ext uri="{FF2B5EF4-FFF2-40B4-BE49-F238E27FC236}">
                <a16:creationId xmlns:a16="http://schemas.microsoft.com/office/drawing/2014/main" id="{1FE5ADDA-D7E7-4F5E-80FD-CE5D99238F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47415" r="11642"/>
          <a:stretch/>
        </p:blipFill>
        <p:spPr>
          <a:xfrm>
            <a:off x="-10180" y="4453838"/>
            <a:ext cx="4039730" cy="2404162"/>
          </a:xfrm>
          <a:prstGeom prst="rect">
            <a:avLst/>
          </a:prstGeom>
        </p:spPr>
      </p:pic>
      <p:pic>
        <p:nvPicPr>
          <p:cNvPr id="7" name="Graphic 6" descr="A circle filled with diagonal lines">
            <a:extLst>
              <a:ext uri="{FF2B5EF4-FFF2-40B4-BE49-F238E27FC236}">
                <a16:creationId xmlns:a16="http://schemas.microsoft.com/office/drawing/2014/main" id="{EF741E51-C2AA-481E-BCA9-AAA24E31AEBB}"/>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58934" t="11636" r="12364" b="10950"/>
          <a:stretch/>
        </p:blipFill>
        <p:spPr>
          <a:xfrm>
            <a:off x="-10180" y="3318626"/>
            <a:ext cx="1312242" cy="3539374"/>
          </a:xfrm>
          <a:prstGeom prst="rect">
            <a:avLst/>
          </a:prstGeom>
        </p:spPr>
      </p:pic>
      <p:cxnSp>
        <p:nvCxnSpPr>
          <p:cNvPr id="16" name="Straight Connector 15">
            <a:extLst>
              <a:ext uri="{FF2B5EF4-FFF2-40B4-BE49-F238E27FC236}">
                <a16:creationId xmlns:a16="http://schemas.microsoft.com/office/drawing/2014/main" id="{BAFDDBD1-8A05-438C-BF89-7368383F9E2A}"/>
              </a:ext>
            </a:extLst>
          </p:cNvPr>
          <p:cNvCxnSpPr>
            <a:cxnSpLocks/>
          </p:cNvCxnSpPr>
          <p:nvPr userDrawn="1"/>
        </p:nvCxnSpPr>
        <p:spPr>
          <a:xfrm flipH="1" flipV="1">
            <a:off x="1702685" y="1919938"/>
            <a:ext cx="6765675" cy="3947"/>
          </a:xfrm>
          <a:prstGeom prst="line">
            <a:avLst/>
          </a:prstGeom>
          <a:ln w="7620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F9E18172-D501-4DBE-A480-38C9C284FED8}"/>
              </a:ext>
            </a:extLst>
          </p:cNvPr>
          <p:cNvSpPr>
            <a:spLocks noGrp="1"/>
          </p:cNvSpPr>
          <p:nvPr>
            <p:ph type="body" sz="quarter" idx="13" hasCustomPrompt="1"/>
          </p:nvPr>
        </p:nvSpPr>
        <p:spPr>
          <a:xfrm>
            <a:off x="1702685" y="3429000"/>
            <a:ext cx="6643058" cy="1855302"/>
          </a:xfrm>
        </p:spPr>
        <p:txBody>
          <a:bodyPr anchor="ctr">
            <a:noAutofit/>
          </a:bodyPr>
          <a:lstStyle>
            <a:lvl1pPr>
              <a:defRPr>
                <a:solidFill>
                  <a:schemeClr val="bg1"/>
                </a:solidFill>
              </a:defRPr>
            </a:lvl1pPr>
            <a:lvl2pPr marL="0" indent="0" algn="l">
              <a:buNone/>
              <a:defRPr sz="2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a:t>Name of Presenter</a:t>
            </a:r>
          </a:p>
          <a:p>
            <a:pPr lvl="1"/>
            <a:r>
              <a:rPr lang="en-US"/>
              <a:t>Position/Title</a:t>
            </a:r>
          </a:p>
          <a:p>
            <a:pPr lvl="1"/>
            <a:r>
              <a:rPr lang="en-US"/>
              <a:t>School/Department/Organization Info</a:t>
            </a:r>
          </a:p>
        </p:txBody>
      </p:sp>
      <p:pic>
        <p:nvPicPr>
          <p:cNvPr id="25" name="Graphic 24" descr="An organic corner shape">
            <a:extLst>
              <a:ext uri="{FF2B5EF4-FFF2-40B4-BE49-F238E27FC236}">
                <a16:creationId xmlns:a16="http://schemas.microsoft.com/office/drawing/2014/main" id="{9AA1C633-2E90-44DB-87D4-CE4A21F3280B}"/>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65540"/>
          <a:stretch/>
        </p:blipFill>
        <p:spPr>
          <a:xfrm>
            <a:off x="7620000" y="-1038"/>
            <a:ext cx="4572000" cy="1575516"/>
          </a:xfrm>
          <a:prstGeom prst="rect">
            <a:avLst/>
          </a:prstGeom>
        </p:spPr>
      </p:pic>
      <p:grpSp>
        <p:nvGrpSpPr>
          <p:cNvPr id="8" name="Group 7">
            <a:extLst>
              <a:ext uri="{FF2B5EF4-FFF2-40B4-BE49-F238E27FC236}">
                <a16:creationId xmlns:a16="http://schemas.microsoft.com/office/drawing/2014/main" id="{7CD2890C-5884-4D26-8362-39EA7F7C1847}"/>
              </a:ext>
            </a:extLst>
          </p:cNvPr>
          <p:cNvGrpSpPr/>
          <p:nvPr userDrawn="1"/>
        </p:nvGrpSpPr>
        <p:grpSpPr>
          <a:xfrm rot="16200000">
            <a:off x="10469429" y="1181806"/>
            <a:ext cx="2584807" cy="869620"/>
            <a:chOff x="9177476" y="5772727"/>
            <a:chExt cx="2584807" cy="869620"/>
          </a:xfrm>
          <a:solidFill>
            <a:schemeClr val="accent4">
              <a:lumMod val="50000"/>
            </a:schemeClr>
          </a:solidFill>
        </p:grpSpPr>
        <p:sp>
          <p:nvSpPr>
            <p:cNvPr id="9" name="Rectangle 8">
              <a:extLst>
                <a:ext uri="{FF2B5EF4-FFF2-40B4-BE49-F238E27FC236}">
                  <a16:creationId xmlns:a16="http://schemas.microsoft.com/office/drawing/2014/main" id="{C405C67F-4E50-4599-88FB-4D9E29A78352}"/>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9F7EC05-D291-4414-992A-84A2B43C81B6}"/>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8FB9A3-F079-4123-B7F5-95DD642D54BA}"/>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558173-9B13-4F39-B7BB-F9C798637E99}"/>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94A99F-C668-45A7-AB95-381C92823E25}"/>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4D6977C-7FDA-4FC3-95D3-F692954DF795}"/>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32CF65-D7A9-4C91-A38F-669323782F5A}"/>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itle 28">
            <a:extLst>
              <a:ext uri="{FF2B5EF4-FFF2-40B4-BE49-F238E27FC236}">
                <a16:creationId xmlns:a16="http://schemas.microsoft.com/office/drawing/2014/main" id="{396859DC-C857-43D2-B80C-3BFB3D501438}"/>
              </a:ext>
            </a:extLst>
          </p:cNvPr>
          <p:cNvSpPr>
            <a:spLocks noGrp="1"/>
          </p:cNvSpPr>
          <p:nvPr>
            <p:ph type="title" hasCustomPrompt="1"/>
          </p:nvPr>
        </p:nvSpPr>
        <p:spPr>
          <a:xfrm>
            <a:off x="1702685" y="2130681"/>
            <a:ext cx="9042786" cy="968513"/>
          </a:xfrm>
        </p:spPr>
        <p:txBody>
          <a:bodyPr/>
          <a:lstStyle>
            <a:lvl1pPr>
              <a:defRPr>
                <a:solidFill>
                  <a:schemeClr val="bg1"/>
                </a:solidFill>
              </a:defRPr>
            </a:lvl1pPr>
          </a:lstStyle>
          <a:p>
            <a:r>
              <a:rPr lang="en-US"/>
              <a:t>Presentation title</a:t>
            </a:r>
          </a:p>
        </p:txBody>
      </p:sp>
      <p:pic>
        <p:nvPicPr>
          <p:cNvPr id="3" name="Picture 2">
            <a:extLst>
              <a:ext uri="{FF2B5EF4-FFF2-40B4-BE49-F238E27FC236}">
                <a16:creationId xmlns:a16="http://schemas.microsoft.com/office/drawing/2014/main" id="{E2EA4674-7A1F-4354-8B70-98A8F0ABC353}"/>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444312" y="512082"/>
            <a:ext cx="5779766" cy="1229279"/>
          </a:xfrm>
          <a:prstGeom prst="rect">
            <a:avLst/>
          </a:prstGeom>
        </p:spPr>
      </p:pic>
    </p:spTree>
    <p:extLst>
      <p:ext uri="{BB962C8B-B14F-4D97-AF65-F5344CB8AC3E}">
        <p14:creationId xmlns:p14="http://schemas.microsoft.com/office/powerpoint/2010/main" val="512467911"/>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MIssion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2EFABFB2-8E4D-40CA-818A-E5799E5703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180" y="-1038"/>
            <a:ext cx="5735954" cy="6526998"/>
          </a:xfrm>
          <a:prstGeom prst="rect">
            <a:avLst/>
          </a:prstGeom>
        </p:spPr>
      </p:pic>
      <p:pic>
        <p:nvPicPr>
          <p:cNvPr id="21" name="Graphic 20" descr="An organic corner shape">
            <a:extLst>
              <a:ext uri="{FF2B5EF4-FFF2-40B4-BE49-F238E27FC236}">
                <a16:creationId xmlns:a16="http://schemas.microsoft.com/office/drawing/2014/main" id="{48611652-191E-48F6-8C6F-E6C5A677D2B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47415" r="11642"/>
          <a:stretch/>
        </p:blipFill>
        <p:spPr>
          <a:xfrm>
            <a:off x="-10180" y="4453838"/>
            <a:ext cx="4039730" cy="2404162"/>
          </a:xfrm>
          <a:prstGeom prst="rect">
            <a:avLst/>
          </a:prstGeom>
        </p:spPr>
      </p:pic>
      <p:pic>
        <p:nvPicPr>
          <p:cNvPr id="22" name="Graphic 21" descr="A circle filled with diagonal lines">
            <a:extLst>
              <a:ext uri="{FF2B5EF4-FFF2-40B4-BE49-F238E27FC236}">
                <a16:creationId xmlns:a16="http://schemas.microsoft.com/office/drawing/2014/main" id="{66E180A6-241B-4562-B90C-6E550277B268}"/>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58934" t="11636" r="12364" b="10950"/>
          <a:stretch/>
        </p:blipFill>
        <p:spPr>
          <a:xfrm>
            <a:off x="-10180" y="3318626"/>
            <a:ext cx="1312242" cy="3539374"/>
          </a:xfrm>
          <a:prstGeom prst="rect">
            <a:avLst/>
          </a:prstGeom>
        </p:spPr>
      </p:pic>
      <p:cxnSp>
        <p:nvCxnSpPr>
          <p:cNvPr id="23" name="Straight Connector 22">
            <a:extLst>
              <a:ext uri="{FF2B5EF4-FFF2-40B4-BE49-F238E27FC236}">
                <a16:creationId xmlns:a16="http://schemas.microsoft.com/office/drawing/2014/main" id="{A8F3CEFD-0959-442D-BF10-88A4BEEC1B07}"/>
              </a:ext>
            </a:extLst>
          </p:cNvPr>
          <p:cNvCxnSpPr>
            <a:cxnSpLocks/>
          </p:cNvCxnSpPr>
          <p:nvPr userDrawn="1"/>
        </p:nvCxnSpPr>
        <p:spPr>
          <a:xfrm flipH="1">
            <a:off x="1168400" y="6176963"/>
            <a:ext cx="6747350" cy="0"/>
          </a:xfrm>
          <a:prstGeom prst="line">
            <a:avLst/>
          </a:prstGeom>
          <a:ln w="76200" cap="rnd">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BBF9D1D-0CB9-45A8-AC0B-3AFE16682B61}"/>
              </a:ext>
            </a:extLst>
          </p:cNvPr>
          <p:cNvSpPr>
            <a:spLocks noGrp="1"/>
          </p:cNvSpPr>
          <p:nvPr>
            <p:ph type="title" hasCustomPrompt="1"/>
          </p:nvPr>
        </p:nvSpPr>
        <p:spPr>
          <a:xfrm>
            <a:off x="-101620" y="-1312401"/>
            <a:ext cx="5273040" cy="1105037"/>
          </a:xfrm>
        </p:spPr>
        <p:txBody>
          <a:bodyPr/>
          <a:lstStyle>
            <a:lvl1pPr algn="ctr">
              <a:defRPr spc="600"/>
            </a:lvl1pPr>
          </a:lstStyle>
          <a:p>
            <a:r>
              <a:rPr lang="en-US"/>
              <a:t>Mission</a:t>
            </a:r>
          </a:p>
        </p:txBody>
      </p:sp>
      <p:sp>
        <p:nvSpPr>
          <p:cNvPr id="3" name="Date Placeholder 2">
            <a:extLst>
              <a:ext uri="{FF2B5EF4-FFF2-40B4-BE49-F238E27FC236}">
                <a16:creationId xmlns:a16="http://schemas.microsoft.com/office/drawing/2014/main" id="{86DFA69D-190D-4130-8A36-5E35E5ED1EAA}"/>
              </a:ext>
            </a:extLst>
          </p:cNvPr>
          <p:cNvSpPr>
            <a:spLocks noGrp="1"/>
          </p:cNvSpPr>
          <p:nvPr>
            <p:ph type="dt" sz="half" idx="10"/>
          </p:nvPr>
        </p:nvSpPr>
        <p:spPr/>
        <p:txBody>
          <a:bodyPr/>
          <a:lstStyle/>
          <a:p>
            <a:fld id="{9E7F3E95-5449-464B-9A17-EBCF3AFEBB5B}" type="datetimeFigureOut">
              <a:rPr lang="en-US" smtClean="0"/>
              <a:t>8/7/2024</a:t>
            </a:fld>
            <a:endParaRPr lang="en-US"/>
          </a:p>
        </p:txBody>
      </p:sp>
      <p:sp>
        <p:nvSpPr>
          <p:cNvPr id="4" name="Footer Placeholder 3">
            <a:extLst>
              <a:ext uri="{FF2B5EF4-FFF2-40B4-BE49-F238E27FC236}">
                <a16:creationId xmlns:a16="http://schemas.microsoft.com/office/drawing/2014/main" id="{0B528609-2664-49F4-9913-558CE43277B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9053C03F-58B1-41A2-BA16-9D6E5AA4D935}"/>
              </a:ext>
            </a:extLst>
          </p:cNvPr>
          <p:cNvSpPr>
            <a:spLocks noGrp="1"/>
          </p:cNvSpPr>
          <p:nvPr>
            <p:ph type="sldNum" sz="quarter" idx="12"/>
          </p:nvPr>
        </p:nvSpPr>
        <p:spPr/>
        <p:txBody>
          <a:bodyPr/>
          <a:lstStyle>
            <a:lvl1pPr>
              <a:defRPr>
                <a:solidFill>
                  <a:schemeClr val="bg1"/>
                </a:solidFill>
              </a:defRPr>
            </a:lvl1pPr>
          </a:lstStyle>
          <a:p>
            <a:fld id="{5B4CAECD-02FE-4C4A-9471-426DCC91B0DD}" type="slidenum">
              <a:rPr lang="en-US" smtClean="0"/>
              <a:pPr/>
              <a:t>‹#›</a:t>
            </a:fld>
            <a:endParaRPr lang="en-US"/>
          </a:p>
        </p:txBody>
      </p:sp>
      <p:grpSp>
        <p:nvGrpSpPr>
          <p:cNvPr id="31" name="Group 30">
            <a:extLst>
              <a:ext uri="{FF2B5EF4-FFF2-40B4-BE49-F238E27FC236}">
                <a16:creationId xmlns:a16="http://schemas.microsoft.com/office/drawing/2014/main" id="{58B6982C-8912-4CE9-9FE2-508D1BBCA9A6}"/>
              </a:ext>
            </a:extLst>
          </p:cNvPr>
          <p:cNvGrpSpPr/>
          <p:nvPr userDrawn="1"/>
        </p:nvGrpSpPr>
        <p:grpSpPr>
          <a:xfrm rot="16200000">
            <a:off x="10469429" y="1181806"/>
            <a:ext cx="2584807" cy="869620"/>
            <a:chOff x="9177476" y="5772727"/>
            <a:chExt cx="2584807" cy="869620"/>
          </a:xfrm>
          <a:solidFill>
            <a:schemeClr val="tx2"/>
          </a:solidFill>
        </p:grpSpPr>
        <p:sp>
          <p:nvSpPr>
            <p:cNvPr id="32" name="Rectangle 31">
              <a:extLst>
                <a:ext uri="{FF2B5EF4-FFF2-40B4-BE49-F238E27FC236}">
                  <a16:creationId xmlns:a16="http://schemas.microsoft.com/office/drawing/2014/main" id="{B73FE4F4-8A2B-4704-BAF7-11F65B09931F}"/>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1294810-550C-40CE-90C4-3506A1678F4C}"/>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0771D2E-E358-40D5-B1C5-0CB73E3C3566}"/>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2FDB7F4-76EA-4091-88CF-71CEF3BDFB1B}"/>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8DDA743-628F-4815-92FC-5BB88814E2CA}"/>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6971250-8A27-460C-A0DB-8B6B53D5D19D}"/>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994FA83-76B9-429C-93B7-7AE992DF7027}"/>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8F15FD0F-06EA-41CA-8BFB-DEE0ACE09374}"/>
              </a:ext>
            </a:extLst>
          </p:cNvPr>
          <p:cNvSpPr txBox="1"/>
          <p:nvPr userDrawn="1"/>
        </p:nvSpPr>
        <p:spPr>
          <a:xfrm>
            <a:off x="6095311" y="2492314"/>
            <a:ext cx="4902814"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rPr>
              <a:t>The mission of the BIE is to provide students at BIE-funded schools with a culturally relevant, high-quality education that prepares students with the knowledge, skills, and behaviors needed to flourish in the opportunities of tomorrow, become healthy and successful individuals, and lead their communities and sovereign nations to a thriving future that preserves their unique cultural identities.</a:t>
            </a:r>
          </a:p>
          <a:p>
            <a:pPr algn="ctr"/>
            <a:endParaRPr lang="en-US" sz="2000" dirty="0">
              <a:solidFill>
                <a:schemeClr val="bg1"/>
              </a:solidFill>
            </a:endParaRPr>
          </a:p>
        </p:txBody>
      </p:sp>
      <p:sp>
        <p:nvSpPr>
          <p:cNvPr id="42" name="TextBox 41">
            <a:extLst>
              <a:ext uri="{FF2B5EF4-FFF2-40B4-BE49-F238E27FC236}">
                <a16:creationId xmlns:a16="http://schemas.microsoft.com/office/drawing/2014/main" id="{950C1D84-898C-4C1C-BD79-D133E59C2F43}"/>
              </a:ext>
            </a:extLst>
          </p:cNvPr>
          <p:cNvSpPr txBox="1"/>
          <p:nvPr userDrawn="1"/>
        </p:nvSpPr>
        <p:spPr>
          <a:xfrm>
            <a:off x="6159193" y="1283566"/>
            <a:ext cx="490281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spc="600">
                <a:solidFill>
                  <a:schemeClr val="bg1"/>
                </a:solidFill>
                <a:latin typeface="+mj-lt"/>
              </a:rPr>
              <a:t>MISSION</a:t>
            </a:r>
          </a:p>
        </p:txBody>
      </p:sp>
    </p:spTree>
    <p:extLst>
      <p:ext uri="{BB962C8B-B14F-4D97-AF65-F5344CB8AC3E}">
        <p14:creationId xmlns:p14="http://schemas.microsoft.com/office/powerpoint/2010/main" val="1845554054"/>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o-Presenter Page">
    <p:spTree>
      <p:nvGrpSpPr>
        <p:cNvPr id="1" name=""/>
        <p:cNvGrpSpPr/>
        <p:nvPr/>
      </p:nvGrpSpPr>
      <p:grpSpPr>
        <a:xfrm>
          <a:off x="0" y="0"/>
          <a:ext cx="0" cy="0"/>
          <a:chOff x="0" y="0"/>
          <a:chExt cx="0" cy="0"/>
        </a:xfrm>
      </p:grpSpPr>
      <p:pic>
        <p:nvPicPr>
          <p:cNvPr id="63" name="Graphic 62" descr="An organic corner shape">
            <a:extLst>
              <a:ext uri="{FF2B5EF4-FFF2-40B4-BE49-F238E27FC236}">
                <a16:creationId xmlns:a16="http://schemas.microsoft.com/office/drawing/2014/main" id="{C17D362D-3536-4F1A-B190-DE3722E5EEF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pic>
        <p:nvPicPr>
          <p:cNvPr id="64" name="Graphic 63" descr="A square made of dots">
            <a:extLst>
              <a:ext uri="{FF2B5EF4-FFF2-40B4-BE49-F238E27FC236}">
                <a16:creationId xmlns:a16="http://schemas.microsoft.com/office/drawing/2014/main" id="{94B258D1-E93F-4313-A8F7-E00FA8E6B351}"/>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5400000">
            <a:off x="486330" y="-6112"/>
            <a:ext cx="1127760" cy="2100421"/>
          </a:xfrm>
          <a:prstGeom prst="rect">
            <a:avLst/>
          </a:prstGeom>
        </p:spPr>
      </p:pic>
      <p:grpSp>
        <p:nvGrpSpPr>
          <p:cNvPr id="55" name="Group 54">
            <a:extLst>
              <a:ext uri="{FF2B5EF4-FFF2-40B4-BE49-F238E27FC236}">
                <a16:creationId xmlns:a16="http://schemas.microsoft.com/office/drawing/2014/main" id="{5029AE00-2768-4B05-A79B-1C13721F37C6}"/>
              </a:ext>
            </a:extLst>
          </p:cNvPr>
          <p:cNvGrpSpPr/>
          <p:nvPr userDrawn="1"/>
        </p:nvGrpSpPr>
        <p:grpSpPr>
          <a:xfrm rot="16200000">
            <a:off x="10469429" y="1181806"/>
            <a:ext cx="2584807" cy="869620"/>
            <a:chOff x="9177476" y="5772727"/>
            <a:chExt cx="2584807" cy="869620"/>
          </a:xfrm>
          <a:solidFill>
            <a:schemeClr val="accent6"/>
          </a:solidFill>
        </p:grpSpPr>
        <p:sp>
          <p:nvSpPr>
            <p:cNvPr id="56" name="Rectangle 55">
              <a:extLst>
                <a:ext uri="{FF2B5EF4-FFF2-40B4-BE49-F238E27FC236}">
                  <a16:creationId xmlns:a16="http://schemas.microsoft.com/office/drawing/2014/main" id="{28E9071F-D59A-4EC3-9782-25BB347BC8C5}"/>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0E7C622B-D4B3-4E11-ABC5-1784BB92AF0B}"/>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74FA137-A8A5-4BCB-9D63-DE69D360126D}"/>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7312AD42-2075-4C18-97F5-BEACD15E6E81}"/>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2D5CBB8-7DB8-4B10-A6A2-910B2901E7DC}"/>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3F06F53-EE0A-4126-BF62-0E1A02D793BC}"/>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7597B41A-E7A2-4F2C-AE2D-48DFF07CC8C7}"/>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Picture Placeholder 6">
            <a:extLst>
              <a:ext uri="{FF2B5EF4-FFF2-40B4-BE49-F238E27FC236}">
                <a16:creationId xmlns:a16="http://schemas.microsoft.com/office/drawing/2014/main" id="{96388559-3CDE-4EF2-8D3C-469A4F3420C9}"/>
              </a:ext>
            </a:extLst>
          </p:cNvPr>
          <p:cNvSpPr>
            <a:spLocks noGrp="1"/>
          </p:cNvSpPr>
          <p:nvPr>
            <p:ph type="pic" sz="quarter" idx="10"/>
          </p:nvPr>
        </p:nvSpPr>
        <p:spPr>
          <a:xfrm>
            <a:off x="3173755" y="1981415"/>
            <a:ext cx="2743200" cy="2743200"/>
          </a:xfrm>
          <a:prstGeom prst="ellipse">
            <a:avLst/>
          </a:prstGeom>
          <a:blipFill>
            <a:blip r:embed="rId6"/>
            <a:stretch>
              <a:fillRect l="-1733" t="-4791" r="-4532" b="-12623"/>
            </a:stretch>
          </a:blipFill>
          <a:ln w="57150">
            <a:solidFill>
              <a:schemeClr val="tx2"/>
            </a:solidFill>
          </a:ln>
        </p:spPr>
        <p:txBody>
          <a:bodyPr>
            <a:normAutofit/>
          </a:bodyPr>
          <a:lstStyle>
            <a:lvl1pPr>
              <a:defRPr sz="1400"/>
            </a:lvl1pPr>
          </a:lstStyle>
          <a:p>
            <a:r>
              <a:rPr lang="en-US"/>
              <a:t>Click icon to add picture</a:t>
            </a:r>
          </a:p>
        </p:txBody>
      </p:sp>
      <p:sp>
        <p:nvSpPr>
          <p:cNvPr id="9" name="Text Placeholder 8">
            <a:extLst>
              <a:ext uri="{FF2B5EF4-FFF2-40B4-BE49-F238E27FC236}">
                <a16:creationId xmlns:a16="http://schemas.microsoft.com/office/drawing/2014/main" id="{E9B06C60-37B6-43A0-B3AE-53178614A3E1}"/>
              </a:ext>
            </a:extLst>
          </p:cNvPr>
          <p:cNvSpPr>
            <a:spLocks noGrp="1"/>
          </p:cNvSpPr>
          <p:nvPr>
            <p:ph type="body" sz="quarter" idx="11" hasCustomPrompt="1"/>
          </p:nvPr>
        </p:nvSpPr>
        <p:spPr>
          <a:xfrm>
            <a:off x="2789309" y="4855584"/>
            <a:ext cx="3512092" cy="403539"/>
          </a:xfrm>
        </p:spPr>
        <p:txBody>
          <a:bodyPr>
            <a:normAutofit/>
          </a:bodyPr>
          <a:lstStyle>
            <a:lvl2pPr marL="0" indent="0" algn="ctr">
              <a:buNone/>
              <a:defRPr sz="2400"/>
            </a:lvl2pPr>
          </a:lstStyle>
          <a:p>
            <a:pPr lvl="1"/>
            <a:r>
              <a:rPr lang="en-US"/>
              <a:t>Name of Presenter</a:t>
            </a:r>
          </a:p>
        </p:txBody>
      </p:sp>
      <p:sp>
        <p:nvSpPr>
          <p:cNvPr id="11" name="Text Placeholder 10">
            <a:extLst>
              <a:ext uri="{FF2B5EF4-FFF2-40B4-BE49-F238E27FC236}">
                <a16:creationId xmlns:a16="http://schemas.microsoft.com/office/drawing/2014/main" id="{D56F6923-9B36-455B-A2B8-BCE629A69430}"/>
              </a:ext>
            </a:extLst>
          </p:cNvPr>
          <p:cNvSpPr>
            <a:spLocks noGrp="1"/>
          </p:cNvSpPr>
          <p:nvPr>
            <p:ph type="body" sz="quarter" idx="12" hasCustomPrompt="1"/>
          </p:nvPr>
        </p:nvSpPr>
        <p:spPr>
          <a:xfrm>
            <a:off x="2789309" y="5357761"/>
            <a:ext cx="3512092" cy="799085"/>
          </a:xfrm>
        </p:spPr>
        <p:txBody>
          <a:bodyPr>
            <a:normAutofit/>
          </a:bodyPr>
          <a:lstStyle>
            <a:lvl4pPr marL="0" indent="0" algn="ctr">
              <a:buNone/>
              <a:defRPr sz="2000"/>
            </a:lvl4pPr>
          </a:lstStyle>
          <a:p>
            <a:pPr lvl="3"/>
            <a:r>
              <a:rPr lang="en-US"/>
              <a:t>Title/Department</a:t>
            </a:r>
          </a:p>
        </p:txBody>
      </p:sp>
      <p:cxnSp>
        <p:nvCxnSpPr>
          <p:cNvPr id="42" name="Straight Connector 41">
            <a:extLst>
              <a:ext uri="{FF2B5EF4-FFF2-40B4-BE49-F238E27FC236}">
                <a16:creationId xmlns:a16="http://schemas.microsoft.com/office/drawing/2014/main" id="{C6EF294C-8954-4FA1-994F-76CD30BA880C}"/>
              </a:ext>
            </a:extLst>
          </p:cNvPr>
          <p:cNvCxnSpPr>
            <a:cxnSpLocks/>
          </p:cNvCxnSpPr>
          <p:nvPr userDrawn="1"/>
        </p:nvCxnSpPr>
        <p:spPr>
          <a:xfrm>
            <a:off x="7915750" y="7793008"/>
            <a:ext cx="49875" cy="1"/>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 name="Picture Placeholder 6">
            <a:extLst>
              <a:ext uri="{FF2B5EF4-FFF2-40B4-BE49-F238E27FC236}">
                <a16:creationId xmlns:a16="http://schemas.microsoft.com/office/drawing/2014/main" id="{1062A3C7-C36C-4628-8565-B0A7BC9F17D3}"/>
              </a:ext>
            </a:extLst>
          </p:cNvPr>
          <p:cNvSpPr>
            <a:spLocks noGrp="1"/>
          </p:cNvSpPr>
          <p:nvPr>
            <p:ph type="pic" sz="quarter" idx="13"/>
          </p:nvPr>
        </p:nvSpPr>
        <p:spPr>
          <a:xfrm>
            <a:off x="7467387" y="1981415"/>
            <a:ext cx="2743200" cy="2743200"/>
          </a:xfrm>
          <a:prstGeom prst="ellipse">
            <a:avLst/>
          </a:prstGeom>
          <a:blipFill>
            <a:blip r:embed="rId6"/>
            <a:stretch>
              <a:fillRect l="-1733" t="-4791" r="-4532" b="-12623"/>
            </a:stretch>
          </a:blipFill>
          <a:ln w="57150">
            <a:solidFill>
              <a:schemeClr val="tx2"/>
            </a:solidFill>
          </a:ln>
        </p:spPr>
        <p:txBody>
          <a:bodyPr>
            <a:normAutofit/>
          </a:bodyPr>
          <a:lstStyle>
            <a:lvl1pPr>
              <a:defRPr sz="1400"/>
            </a:lvl1pPr>
          </a:lstStyle>
          <a:p>
            <a:r>
              <a:rPr lang="en-US"/>
              <a:t>Click icon to add picture</a:t>
            </a:r>
          </a:p>
        </p:txBody>
      </p:sp>
      <p:sp>
        <p:nvSpPr>
          <p:cNvPr id="49" name="Text Placeholder 8">
            <a:extLst>
              <a:ext uri="{FF2B5EF4-FFF2-40B4-BE49-F238E27FC236}">
                <a16:creationId xmlns:a16="http://schemas.microsoft.com/office/drawing/2014/main" id="{4F5B4A46-EC08-4014-8474-56C1F6259662}"/>
              </a:ext>
            </a:extLst>
          </p:cNvPr>
          <p:cNvSpPr>
            <a:spLocks noGrp="1"/>
          </p:cNvSpPr>
          <p:nvPr>
            <p:ph type="body" sz="quarter" idx="14" hasCustomPrompt="1"/>
          </p:nvPr>
        </p:nvSpPr>
        <p:spPr>
          <a:xfrm>
            <a:off x="7082941" y="4855584"/>
            <a:ext cx="3512092" cy="403539"/>
          </a:xfrm>
        </p:spPr>
        <p:txBody>
          <a:bodyPr>
            <a:normAutofit/>
          </a:bodyPr>
          <a:lstStyle>
            <a:lvl2pPr marL="0" indent="0" algn="ctr">
              <a:buNone/>
              <a:defRPr sz="2400"/>
            </a:lvl2pPr>
          </a:lstStyle>
          <a:p>
            <a:pPr lvl="1"/>
            <a:r>
              <a:rPr lang="en-US"/>
              <a:t>Name of Presenter</a:t>
            </a:r>
          </a:p>
        </p:txBody>
      </p:sp>
      <p:sp>
        <p:nvSpPr>
          <p:cNvPr id="50" name="Text Placeholder 10">
            <a:extLst>
              <a:ext uri="{FF2B5EF4-FFF2-40B4-BE49-F238E27FC236}">
                <a16:creationId xmlns:a16="http://schemas.microsoft.com/office/drawing/2014/main" id="{8A89C8B6-E9F4-4764-9748-224B3E502979}"/>
              </a:ext>
            </a:extLst>
          </p:cNvPr>
          <p:cNvSpPr>
            <a:spLocks noGrp="1"/>
          </p:cNvSpPr>
          <p:nvPr>
            <p:ph type="body" sz="quarter" idx="15" hasCustomPrompt="1"/>
          </p:nvPr>
        </p:nvSpPr>
        <p:spPr>
          <a:xfrm>
            <a:off x="7082941" y="5357761"/>
            <a:ext cx="3512092" cy="799085"/>
          </a:xfrm>
        </p:spPr>
        <p:txBody>
          <a:bodyPr>
            <a:normAutofit/>
          </a:bodyPr>
          <a:lstStyle>
            <a:lvl4pPr marL="0" indent="0" algn="ctr">
              <a:buNone/>
              <a:defRPr sz="2000"/>
            </a:lvl4pPr>
          </a:lstStyle>
          <a:p>
            <a:pPr lvl="3"/>
            <a:r>
              <a:rPr lang="en-US"/>
              <a:t>Title/Department</a:t>
            </a:r>
          </a:p>
        </p:txBody>
      </p:sp>
      <p:sp>
        <p:nvSpPr>
          <p:cNvPr id="5" name="Title 4">
            <a:extLst>
              <a:ext uri="{FF2B5EF4-FFF2-40B4-BE49-F238E27FC236}">
                <a16:creationId xmlns:a16="http://schemas.microsoft.com/office/drawing/2014/main" id="{811157E1-FDDB-4FB2-A177-E52C0239BE3C}"/>
              </a:ext>
            </a:extLst>
          </p:cNvPr>
          <p:cNvSpPr>
            <a:spLocks noGrp="1"/>
          </p:cNvSpPr>
          <p:nvPr>
            <p:ph type="title"/>
          </p:nvPr>
        </p:nvSpPr>
        <p:spPr>
          <a:xfrm>
            <a:off x="2289695" y="491696"/>
            <a:ext cx="7612609" cy="1105037"/>
          </a:xfrm>
        </p:spPr>
        <p:txBody>
          <a:bodyPr/>
          <a:lstStyle/>
          <a:p>
            <a:r>
              <a:rPr lang="en-US"/>
              <a:t>Click to edit Master title style</a:t>
            </a:r>
          </a:p>
        </p:txBody>
      </p:sp>
    </p:spTree>
    <p:extLst>
      <p:ext uri="{BB962C8B-B14F-4D97-AF65-F5344CB8AC3E}">
        <p14:creationId xmlns:p14="http://schemas.microsoft.com/office/powerpoint/2010/main" val="3038011503"/>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eam Page">
    <p:spTree>
      <p:nvGrpSpPr>
        <p:cNvPr id="1" name=""/>
        <p:cNvGrpSpPr/>
        <p:nvPr/>
      </p:nvGrpSpPr>
      <p:grpSpPr>
        <a:xfrm>
          <a:off x="0" y="0"/>
          <a:ext cx="0" cy="0"/>
          <a:chOff x="0" y="0"/>
          <a:chExt cx="0" cy="0"/>
        </a:xfrm>
      </p:grpSpPr>
      <p:pic>
        <p:nvPicPr>
          <p:cNvPr id="51" name="Graphic 50" descr="An organic corner shape">
            <a:extLst>
              <a:ext uri="{FF2B5EF4-FFF2-40B4-BE49-F238E27FC236}">
                <a16:creationId xmlns:a16="http://schemas.microsoft.com/office/drawing/2014/main" id="{D0C2E89C-3998-42A9-BC3E-EA3EE4BDB74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7415" r="11642"/>
          <a:stretch/>
        </p:blipFill>
        <p:spPr>
          <a:xfrm>
            <a:off x="-10180" y="4453838"/>
            <a:ext cx="4039730" cy="2404162"/>
          </a:xfrm>
          <a:prstGeom prst="rect">
            <a:avLst/>
          </a:prstGeom>
        </p:spPr>
      </p:pic>
      <p:pic>
        <p:nvPicPr>
          <p:cNvPr id="54" name="Graphic 53" descr="A square made of dots">
            <a:extLst>
              <a:ext uri="{FF2B5EF4-FFF2-40B4-BE49-F238E27FC236}">
                <a16:creationId xmlns:a16="http://schemas.microsoft.com/office/drawing/2014/main" id="{0CCAD805-4AC3-47BB-8EB6-A677644E76B6}"/>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332" t="46819" r="40223" b="13693"/>
          <a:stretch/>
        </p:blipFill>
        <p:spPr>
          <a:xfrm>
            <a:off x="10068560" y="-1"/>
            <a:ext cx="2123440" cy="1805375"/>
          </a:xfrm>
          <a:prstGeom prst="rect">
            <a:avLst/>
          </a:prstGeom>
        </p:spPr>
      </p:pic>
      <p:sp>
        <p:nvSpPr>
          <p:cNvPr id="7" name="Picture Placeholder 6">
            <a:extLst>
              <a:ext uri="{FF2B5EF4-FFF2-40B4-BE49-F238E27FC236}">
                <a16:creationId xmlns:a16="http://schemas.microsoft.com/office/drawing/2014/main" id="{96388559-3CDE-4EF2-8D3C-469A4F3420C9}"/>
              </a:ext>
            </a:extLst>
          </p:cNvPr>
          <p:cNvSpPr>
            <a:spLocks noGrp="1"/>
          </p:cNvSpPr>
          <p:nvPr>
            <p:ph type="pic" sz="quarter" idx="10"/>
          </p:nvPr>
        </p:nvSpPr>
        <p:spPr>
          <a:xfrm>
            <a:off x="1303572" y="2487984"/>
            <a:ext cx="1306574" cy="1304975"/>
          </a:xfrm>
          <a:prstGeom prst="ellipse">
            <a:avLst/>
          </a:prstGeom>
          <a:blipFill>
            <a:blip r:embed="rId6"/>
            <a:stretch>
              <a:fillRect l="-1733" t="-4791" r="-4532" b="-12623"/>
            </a:stretch>
          </a:blipFill>
          <a:ln w="57150">
            <a:solidFill>
              <a:schemeClr val="tx2"/>
            </a:solidFill>
          </a:ln>
        </p:spPr>
        <p:txBody>
          <a:bodyPr>
            <a:normAutofit/>
          </a:bodyPr>
          <a:lstStyle>
            <a:lvl1pPr>
              <a:defRPr sz="1400"/>
            </a:lvl1pPr>
          </a:lstStyle>
          <a:p>
            <a:r>
              <a:rPr lang="en-US"/>
              <a:t>Click icon to add picture</a:t>
            </a:r>
          </a:p>
        </p:txBody>
      </p:sp>
      <p:sp>
        <p:nvSpPr>
          <p:cNvPr id="9" name="Text Placeholder 8">
            <a:extLst>
              <a:ext uri="{FF2B5EF4-FFF2-40B4-BE49-F238E27FC236}">
                <a16:creationId xmlns:a16="http://schemas.microsoft.com/office/drawing/2014/main" id="{E9B06C60-37B6-43A0-B3AE-53178614A3E1}"/>
              </a:ext>
            </a:extLst>
          </p:cNvPr>
          <p:cNvSpPr>
            <a:spLocks noGrp="1"/>
          </p:cNvSpPr>
          <p:nvPr>
            <p:ph type="body" sz="quarter" idx="11" hasCustomPrompt="1"/>
          </p:nvPr>
        </p:nvSpPr>
        <p:spPr>
          <a:xfrm>
            <a:off x="2913297" y="2487985"/>
            <a:ext cx="3512092" cy="403539"/>
          </a:xfrm>
        </p:spPr>
        <p:txBody>
          <a:bodyPr>
            <a:normAutofit/>
          </a:bodyPr>
          <a:lstStyle>
            <a:lvl2pPr marL="0" indent="0">
              <a:buNone/>
              <a:defRPr sz="2400"/>
            </a:lvl2pPr>
          </a:lstStyle>
          <a:p>
            <a:pPr lvl="1"/>
            <a:r>
              <a:rPr lang="en-US"/>
              <a:t>Name of Presenter</a:t>
            </a:r>
          </a:p>
        </p:txBody>
      </p:sp>
      <p:sp>
        <p:nvSpPr>
          <p:cNvPr id="11" name="Text Placeholder 10">
            <a:extLst>
              <a:ext uri="{FF2B5EF4-FFF2-40B4-BE49-F238E27FC236}">
                <a16:creationId xmlns:a16="http://schemas.microsoft.com/office/drawing/2014/main" id="{D56F6923-9B36-455B-A2B8-BCE629A69430}"/>
              </a:ext>
            </a:extLst>
          </p:cNvPr>
          <p:cNvSpPr>
            <a:spLocks noGrp="1"/>
          </p:cNvSpPr>
          <p:nvPr>
            <p:ph type="body" sz="quarter" idx="12" hasCustomPrompt="1"/>
          </p:nvPr>
        </p:nvSpPr>
        <p:spPr>
          <a:xfrm>
            <a:off x="2913297" y="2990162"/>
            <a:ext cx="3512092" cy="799085"/>
          </a:xfrm>
        </p:spPr>
        <p:txBody>
          <a:bodyPr>
            <a:normAutofit/>
          </a:bodyPr>
          <a:lstStyle>
            <a:lvl4pPr marL="0" indent="0">
              <a:buNone/>
              <a:defRPr sz="2000"/>
            </a:lvl4pPr>
          </a:lstStyle>
          <a:p>
            <a:pPr lvl="3"/>
            <a:r>
              <a:rPr lang="en-US"/>
              <a:t>Title/Department</a:t>
            </a:r>
          </a:p>
        </p:txBody>
      </p:sp>
      <p:sp>
        <p:nvSpPr>
          <p:cNvPr id="32" name="Picture Placeholder 6">
            <a:extLst>
              <a:ext uri="{FF2B5EF4-FFF2-40B4-BE49-F238E27FC236}">
                <a16:creationId xmlns:a16="http://schemas.microsoft.com/office/drawing/2014/main" id="{F4F4B68B-E8AF-4FEE-8A56-1AE0F7F072A7}"/>
              </a:ext>
            </a:extLst>
          </p:cNvPr>
          <p:cNvSpPr>
            <a:spLocks noGrp="1"/>
          </p:cNvSpPr>
          <p:nvPr>
            <p:ph type="pic" sz="quarter" idx="13"/>
          </p:nvPr>
        </p:nvSpPr>
        <p:spPr>
          <a:xfrm>
            <a:off x="1302062" y="4112489"/>
            <a:ext cx="1306574" cy="1304975"/>
          </a:xfrm>
          <a:prstGeom prst="ellipse">
            <a:avLst/>
          </a:prstGeom>
          <a:blipFill>
            <a:blip r:embed="rId6"/>
            <a:stretch>
              <a:fillRect l="-1733" t="-4791" r="-4532" b="-12623"/>
            </a:stretch>
          </a:blipFill>
          <a:ln w="57150">
            <a:solidFill>
              <a:schemeClr val="tx2"/>
            </a:solidFill>
          </a:ln>
        </p:spPr>
        <p:txBody>
          <a:bodyPr>
            <a:normAutofit/>
          </a:bodyPr>
          <a:lstStyle>
            <a:lvl1pPr>
              <a:defRPr sz="1400"/>
            </a:lvl1pPr>
          </a:lstStyle>
          <a:p>
            <a:r>
              <a:rPr lang="en-US"/>
              <a:t>Click icon to add picture</a:t>
            </a:r>
          </a:p>
        </p:txBody>
      </p:sp>
      <p:sp>
        <p:nvSpPr>
          <p:cNvPr id="33" name="Text Placeholder 8">
            <a:extLst>
              <a:ext uri="{FF2B5EF4-FFF2-40B4-BE49-F238E27FC236}">
                <a16:creationId xmlns:a16="http://schemas.microsoft.com/office/drawing/2014/main" id="{27AAB866-C9A0-48F1-B0A2-B8A2E7F164BC}"/>
              </a:ext>
            </a:extLst>
          </p:cNvPr>
          <p:cNvSpPr>
            <a:spLocks noGrp="1"/>
          </p:cNvSpPr>
          <p:nvPr>
            <p:ph type="body" sz="quarter" idx="14" hasCustomPrompt="1"/>
          </p:nvPr>
        </p:nvSpPr>
        <p:spPr>
          <a:xfrm>
            <a:off x="2911787" y="4112490"/>
            <a:ext cx="3512092" cy="403539"/>
          </a:xfrm>
        </p:spPr>
        <p:txBody>
          <a:bodyPr>
            <a:normAutofit/>
          </a:bodyPr>
          <a:lstStyle>
            <a:lvl2pPr marL="0" indent="0">
              <a:buNone/>
              <a:defRPr sz="2400"/>
            </a:lvl2pPr>
          </a:lstStyle>
          <a:p>
            <a:pPr lvl="1"/>
            <a:r>
              <a:rPr lang="en-US"/>
              <a:t>Name of Presenter</a:t>
            </a:r>
          </a:p>
        </p:txBody>
      </p:sp>
      <p:sp>
        <p:nvSpPr>
          <p:cNvPr id="34" name="Text Placeholder 10">
            <a:extLst>
              <a:ext uri="{FF2B5EF4-FFF2-40B4-BE49-F238E27FC236}">
                <a16:creationId xmlns:a16="http://schemas.microsoft.com/office/drawing/2014/main" id="{6347D377-C2A9-407F-BF33-D6CB010319B6}"/>
              </a:ext>
            </a:extLst>
          </p:cNvPr>
          <p:cNvSpPr>
            <a:spLocks noGrp="1"/>
          </p:cNvSpPr>
          <p:nvPr>
            <p:ph type="body" sz="quarter" idx="15" hasCustomPrompt="1"/>
          </p:nvPr>
        </p:nvSpPr>
        <p:spPr>
          <a:xfrm>
            <a:off x="2911787" y="4614667"/>
            <a:ext cx="3512092" cy="799085"/>
          </a:xfrm>
        </p:spPr>
        <p:txBody>
          <a:bodyPr>
            <a:normAutofit/>
          </a:bodyPr>
          <a:lstStyle>
            <a:lvl4pPr marL="0" indent="0">
              <a:buNone/>
              <a:defRPr sz="2000"/>
            </a:lvl4pPr>
          </a:lstStyle>
          <a:p>
            <a:pPr lvl="3"/>
            <a:r>
              <a:rPr lang="en-US"/>
              <a:t>Title/Department</a:t>
            </a:r>
          </a:p>
        </p:txBody>
      </p:sp>
      <p:sp>
        <p:nvSpPr>
          <p:cNvPr id="35" name="Picture Placeholder 6">
            <a:extLst>
              <a:ext uri="{FF2B5EF4-FFF2-40B4-BE49-F238E27FC236}">
                <a16:creationId xmlns:a16="http://schemas.microsoft.com/office/drawing/2014/main" id="{F6E4F088-FA78-48A2-B97D-22F216FB6D6F}"/>
              </a:ext>
            </a:extLst>
          </p:cNvPr>
          <p:cNvSpPr>
            <a:spLocks noGrp="1"/>
          </p:cNvSpPr>
          <p:nvPr>
            <p:ph type="pic" sz="quarter" idx="16"/>
          </p:nvPr>
        </p:nvSpPr>
        <p:spPr>
          <a:xfrm>
            <a:off x="6728540" y="2484272"/>
            <a:ext cx="1306574" cy="1304975"/>
          </a:xfrm>
          <a:prstGeom prst="ellipse">
            <a:avLst/>
          </a:prstGeom>
          <a:blipFill>
            <a:blip r:embed="rId6"/>
            <a:stretch>
              <a:fillRect l="-1733" t="-4791" r="-4532" b="-12623"/>
            </a:stretch>
          </a:blipFill>
          <a:ln w="57150">
            <a:solidFill>
              <a:schemeClr val="tx2"/>
            </a:solidFill>
          </a:ln>
        </p:spPr>
        <p:txBody>
          <a:bodyPr>
            <a:normAutofit/>
          </a:bodyPr>
          <a:lstStyle>
            <a:lvl1pPr>
              <a:defRPr sz="1400"/>
            </a:lvl1pPr>
          </a:lstStyle>
          <a:p>
            <a:r>
              <a:rPr lang="en-US"/>
              <a:t>Click icon to add picture</a:t>
            </a:r>
          </a:p>
        </p:txBody>
      </p:sp>
      <p:sp>
        <p:nvSpPr>
          <p:cNvPr id="36" name="Text Placeholder 8">
            <a:extLst>
              <a:ext uri="{FF2B5EF4-FFF2-40B4-BE49-F238E27FC236}">
                <a16:creationId xmlns:a16="http://schemas.microsoft.com/office/drawing/2014/main" id="{551A2504-4472-4216-ACA8-19349A6D4CD3}"/>
              </a:ext>
            </a:extLst>
          </p:cNvPr>
          <p:cNvSpPr>
            <a:spLocks noGrp="1"/>
          </p:cNvSpPr>
          <p:nvPr>
            <p:ph type="body" sz="quarter" idx="17" hasCustomPrompt="1"/>
          </p:nvPr>
        </p:nvSpPr>
        <p:spPr>
          <a:xfrm>
            <a:off x="8338265" y="2484273"/>
            <a:ext cx="3512092" cy="403539"/>
          </a:xfrm>
        </p:spPr>
        <p:txBody>
          <a:bodyPr>
            <a:normAutofit/>
          </a:bodyPr>
          <a:lstStyle>
            <a:lvl2pPr marL="0" indent="0">
              <a:buNone/>
              <a:defRPr sz="2400"/>
            </a:lvl2pPr>
          </a:lstStyle>
          <a:p>
            <a:pPr lvl="1"/>
            <a:r>
              <a:rPr lang="en-US"/>
              <a:t>Name of Presenter</a:t>
            </a:r>
          </a:p>
        </p:txBody>
      </p:sp>
      <p:sp>
        <p:nvSpPr>
          <p:cNvPr id="37" name="Text Placeholder 10">
            <a:extLst>
              <a:ext uri="{FF2B5EF4-FFF2-40B4-BE49-F238E27FC236}">
                <a16:creationId xmlns:a16="http://schemas.microsoft.com/office/drawing/2014/main" id="{BA67BB0D-9D0F-4743-9970-874EC59E1D55}"/>
              </a:ext>
            </a:extLst>
          </p:cNvPr>
          <p:cNvSpPr>
            <a:spLocks noGrp="1"/>
          </p:cNvSpPr>
          <p:nvPr>
            <p:ph type="body" sz="quarter" idx="18" hasCustomPrompt="1"/>
          </p:nvPr>
        </p:nvSpPr>
        <p:spPr>
          <a:xfrm>
            <a:off x="8338265" y="2986450"/>
            <a:ext cx="3512092" cy="799085"/>
          </a:xfrm>
        </p:spPr>
        <p:txBody>
          <a:bodyPr>
            <a:normAutofit/>
          </a:bodyPr>
          <a:lstStyle>
            <a:lvl4pPr marL="0" indent="0">
              <a:buNone/>
              <a:defRPr sz="2000"/>
            </a:lvl4pPr>
          </a:lstStyle>
          <a:p>
            <a:pPr lvl="3"/>
            <a:r>
              <a:rPr lang="en-US"/>
              <a:t>Title/Department</a:t>
            </a:r>
          </a:p>
        </p:txBody>
      </p:sp>
      <p:sp>
        <p:nvSpPr>
          <p:cNvPr id="38" name="Picture Placeholder 6">
            <a:extLst>
              <a:ext uri="{FF2B5EF4-FFF2-40B4-BE49-F238E27FC236}">
                <a16:creationId xmlns:a16="http://schemas.microsoft.com/office/drawing/2014/main" id="{E1E783E0-B65E-47B5-90B6-5EE78C10B54E}"/>
              </a:ext>
            </a:extLst>
          </p:cNvPr>
          <p:cNvSpPr>
            <a:spLocks noGrp="1"/>
          </p:cNvSpPr>
          <p:nvPr>
            <p:ph type="pic" sz="quarter" idx="19"/>
          </p:nvPr>
        </p:nvSpPr>
        <p:spPr>
          <a:xfrm>
            <a:off x="6727030" y="4108777"/>
            <a:ext cx="1306574" cy="1304975"/>
          </a:xfrm>
          <a:prstGeom prst="ellipse">
            <a:avLst/>
          </a:prstGeom>
          <a:blipFill>
            <a:blip r:embed="rId6"/>
            <a:stretch>
              <a:fillRect l="-1733" t="-4791" r="-4532" b="-12623"/>
            </a:stretch>
          </a:blipFill>
          <a:ln w="57150">
            <a:solidFill>
              <a:schemeClr val="tx2"/>
            </a:solidFill>
          </a:ln>
        </p:spPr>
        <p:txBody>
          <a:bodyPr>
            <a:normAutofit/>
          </a:bodyPr>
          <a:lstStyle>
            <a:lvl1pPr>
              <a:defRPr sz="1400"/>
            </a:lvl1pPr>
          </a:lstStyle>
          <a:p>
            <a:r>
              <a:rPr lang="en-US"/>
              <a:t>Click icon to add picture</a:t>
            </a:r>
          </a:p>
        </p:txBody>
      </p:sp>
      <p:sp>
        <p:nvSpPr>
          <p:cNvPr id="39" name="Text Placeholder 8">
            <a:extLst>
              <a:ext uri="{FF2B5EF4-FFF2-40B4-BE49-F238E27FC236}">
                <a16:creationId xmlns:a16="http://schemas.microsoft.com/office/drawing/2014/main" id="{797D2295-FC2A-4E36-852C-678BF6117464}"/>
              </a:ext>
            </a:extLst>
          </p:cNvPr>
          <p:cNvSpPr>
            <a:spLocks noGrp="1"/>
          </p:cNvSpPr>
          <p:nvPr>
            <p:ph type="body" sz="quarter" idx="20" hasCustomPrompt="1"/>
          </p:nvPr>
        </p:nvSpPr>
        <p:spPr>
          <a:xfrm>
            <a:off x="8336755" y="4108778"/>
            <a:ext cx="3512092" cy="403539"/>
          </a:xfrm>
        </p:spPr>
        <p:txBody>
          <a:bodyPr>
            <a:normAutofit/>
          </a:bodyPr>
          <a:lstStyle>
            <a:lvl2pPr marL="0" indent="0">
              <a:buNone/>
              <a:defRPr sz="2400"/>
            </a:lvl2pPr>
          </a:lstStyle>
          <a:p>
            <a:pPr lvl="1"/>
            <a:r>
              <a:rPr lang="en-US"/>
              <a:t>Name of Presenter</a:t>
            </a:r>
          </a:p>
        </p:txBody>
      </p:sp>
      <p:sp>
        <p:nvSpPr>
          <p:cNvPr id="40" name="Text Placeholder 10">
            <a:extLst>
              <a:ext uri="{FF2B5EF4-FFF2-40B4-BE49-F238E27FC236}">
                <a16:creationId xmlns:a16="http://schemas.microsoft.com/office/drawing/2014/main" id="{5DBC033D-2450-4F12-9D6F-EB0F20E8BC25}"/>
              </a:ext>
            </a:extLst>
          </p:cNvPr>
          <p:cNvSpPr>
            <a:spLocks noGrp="1"/>
          </p:cNvSpPr>
          <p:nvPr>
            <p:ph type="body" sz="quarter" idx="21" hasCustomPrompt="1"/>
          </p:nvPr>
        </p:nvSpPr>
        <p:spPr>
          <a:xfrm>
            <a:off x="8336755" y="4610955"/>
            <a:ext cx="3512092" cy="799085"/>
          </a:xfrm>
        </p:spPr>
        <p:txBody>
          <a:bodyPr>
            <a:normAutofit/>
          </a:bodyPr>
          <a:lstStyle>
            <a:lvl4pPr marL="0" indent="0">
              <a:buNone/>
              <a:defRPr sz="2000"/>
            </a:lvl4pPr>
          </a:lstStyle>
          <a:p>
            <a:pPr lvl="3"/>
            <a:r>
              <a:rPr lang="en-US"/>
              <a:t>Title/Department</a:t>
            </a:r>
          </a:p>
        </p:txBody>
      </p:sp>
      <p:cxnSp>
        <p:nvCxnSpPr>
          <p:cNvPr id="42" name="Straight Connector 41">
            <a:extLst>
              <a:ext uri="{FF2B5EF4-FFF2-40B4-BE49-F238E27FC236}">
                <a16:creationId xmlns:a16="http://schemas.microsoft.com/office/drawing/2014/main" id="{C6EF294C-8954-4FA1-994F-76CD30BA880C}"/>
              </a:ext>
            </a:extLst>
          </p:cNvPr>
          <p:cNvCxnSpPr>
            <a:cxnSpLocks/>
          </p:cNvCxnSpPr>
          <p:nvPr userDrawn="1"/>
        </p:nvCxnSpPr>
        <p:spPr>
          <a:xfrm>
            <a:off x="7915750" y="7793008"/>
            <a:ext cx="49875" cy="1"/>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7DD82077-70BE-48AD-9F75-BDAFD60A3E6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354935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DD8FC5B-DD65-4FC2-892B-715E2CD4975F}"/>
              </a:ext>
            </a:extLst>
          </p:cNvPr>
          <p:cNvPicPr>
            <a:picLocks noChangeAspect="1"/>
          </p:cNvPicPr>
          <p:nvPr userDrawn="1"/>
        </p:nvPicPr>
        <p:blipFill rotWithShape="1">
          <a:blip r:embed="rId2"/>
          <a:srcRect l="35167" t="11305" b="10043"/>
          <a:stretch/>
        </p:blipFill>
        <p:spPr>
          <a:xfrm>
            <a:off x="-386596" y="0"/>
            <a:ext cx="4470916" cy="6892290"/>
          </a:xfrm>
          <a:prstGeom prst="rect">
            <a:avLst/>
          </a:prstGeom>
        </p:spPr>
      </p:pic>
      <p:pic>
        <p:nvPicPr>
          <p:cNvPr id="11" name="Picture 10" descr="A picture containing person, person&#10;&#10;Description automatically generated">
            <a:extLst>
              <a:ext uri="{FF2B5EF4-FFF2-40B4-BE49-F238E27FC236}">
                <a16:creationId xmlns:a16="http://schemas.microsoft.com/office/drawing/2014/main" id="{62BED6C7-18AA-4E05-A997-A979AE22DD9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1882" t="9187" r="-1"/>
          <a:stretch/>
        </p:blipFill>
        <p:spPr>
          <a:xfrm>
            <a:off x="0" y="0"/>
            <a:ext cx="3652004" cy="6892290"/>
          </a:xfrm>
          <a:prstGeom prst="flowChartDelay">
            <a:avLst/>
          </a:prstGeom>
        </p:spPr>
      </p:pic>
      <p:sp>
        <p:nvSpPr>
          <p:cNvPr id="2" name="Title 1">
            <a:extLst>
              <a:ext uri="{FF2B5EF4-FFF2-40B4-BE49-F238E27FC236}">
                <a16:creationId xmlns:a16="http://schemas.microsoft.com/office/drawing/2014/main" id="{BA445F4E-0F2C-4732-A61E-F835DF732D7B}"/>
              </a:ext>
            </a:extLst>
          </p:cNvPr>
          <p:cNvSpPr>
            <a:spLocks noGrp="1"/>
          </p:cNvSpPr>
          <p:nvPr>
            <p:ph type="ctrTitle"/>
          </p:nvPr>
        </p:nvSpPr>
        <p:spPr>
          <a:xfrm>
            <a:off x="4160520" y="1136555"/>
            <a:ext cx="7589520" cy="2373408"/>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084FC493-1AE8-4F6B-AE76-D2C7514CEF7A}"/>
              </a:ext>
            </a:extLst>
          </p:cNvPr>
          <p:cNvSpPr>
            <a:spLocks noGrp="1"/>
          </p:cNvSpPr>
          <p:nvPr>
            <p:ph type="subTitle" idx="1"/>
          </p:nvPr>
        </p:nvSpPr>
        <p:spPr>
          <a:xfrm>
            <a:off x="4160521" y="3642360"/>
            <a:ext cx="7589520" cy="161544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D84568-CD1B-4D13-8750-78B78E5F4E59}"/>
              </a:ext>
            </a:extLst>
          </p:cNvPr>
          <p:cNvSpPr>
            <a:spLocks noGrp="1"/>
          </p:cNvSpPr>
          <p:nvPr>
            <p:ph type="dt" sz="half" idx="10"/>
          </p:nvPr>
        </p:nvSpPr>
        <p:spPr/>
        <p:txBody>
          <a:bodyPr/>
          <a:lstStyle/>
          <a:p>
            <a:fld id="{9E7F3E95-5449-464B-9A17-EBCF3AFEBB5B}" type="datetimeFigureOut">
              <a:rPr lang="en-US" smtClean="0"/>
              <a:t>8/7/2024</a:t>
            </a:fld>
            <a:endParaRPr lang="en-US"/>
          </a:p>
        </p:txBody>
      </p:sp>
      <p:sp>
        <p:nvSpPr>
          <p:cNvPr id="5" name="Footer Placeholder 4">
            <a:extLst>
              <a:ext uri="{FF2B5EF4-FFF2-40B4-BE49-F238E27FC236}">
                <a16:creationId xmlns:a16="http://schemas.microsoft.com/office/drawing/2014/main" id="{372D1C80-DE96-4308-A08F-FCEAA30D4A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56E5D-B526-4744-81A1-31FCBA2DC333}"/>
              </a:ext>
            </a:extLst>
          </p:cNvPr>
          <p:cNvSpPr>
            <a:spLocks noGrp="1"/>
          </p:cNvSpPr>
          <p:nvPr>
            <p:ph type="sldNum" sz="quarter" idx="12"/>
          </p:nvPr>
        </p:nvSpPr>
        <p:spPr/>
        <p:txBody>
          <a:bodyPr/>
          <a:lstStyle/>
          <a:p>
            <a:fld id="{5B4CAECD-02FE-4C4A-9471-426DCC91B0DD}" type="slidenum">
              <a:rPr lang="en-US" smtClean="0"/>
              <a:t>‹#›</a:t>
            </a:fld>
            <a:endParaRPr lang="en-US"/>
          </a:p>
        </p:txBody>
      </p:sp>
      <p:pic>
        <p:nvPicPr>
          <p:cNvPr id="24" name="Graphic 23" descr="A circle filled with diagonal lines">
            <a:extLst>
              <a:ext uri="{FF2B5EF4-FFF2-40B4-BE49-F238E27FC236}">
                <a16:creationId xmlns:a16="http://schemas.microsoft.com/office/drawing/2014/main" id="{FC27D4C3-3527-438D-A767-3C8E071FC12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8934" t="11636" r="12364" b="45921"/>
          <a:stretch/>
        </p:blipFill>
        <p:spPr>
          <a:xfrm rot="5400000" flipV="1">
            <a:off x="10565628" y="-308386"/>
            <a:ext cx="1312242" cy="1940502"/>
          </a:xfrm>
          <a:prstGeom prst="rect">
            <a:avLst/>
          </a:prstGeom>
        </p:spPr>
      </p:pic>
      <p:pic>
        <p:nvPicPr>
          <p:cNvPr id="25" name="Graphic 24" descr="A square made of dots">
            <a:extLst>
              <a:ext uri="{FF2B5EF4-FFF2-40B4-BE49-F238E27FC236}">
                <a16:creationId xmlns:a16="http://schemas.microsoft.com/office/drawing/2014/main" id="{0F731061-97E8-407A-9A0B-001B7B2F98DD}"/>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4777" t="13758" r="30556" b="40300"/>
          <a:stretch/>
        </p:blipFill>
        <p:spPr>
          <a:xfrm rot="5400000">
            <a:off x="486330" y="4207589"/>
            <a:ext cx="1127760" cy="2100421"/>
          </a:xfrm>
          <a:prstGeom prst="rect">
            <a:avLst/>
          </a:prstGeom>
        </p:spPr>
      </p:pic>
    </p:spTree>
    <p:extLst>
      <p:ext uri="{BB962C8B-B14F-4D97-AF65-F5344CB8AC3E}">
        <p14:creationId xmlns:p14="http://schemas.microsoft.com/office/powerpoint/2010/main" val="4241225283"/>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D324A1-5BED-48B2-8F32-80A2A2879EFF}"/>
              </a:ext>
            </a:extLst>
          </p:cNvPr>
          <p:cNvSpPr>
            <a:spLocks noGrp="1"/>
          </p:cNvSpPr>
          <p:nvPr>
            <p:ph idx="1"/>
          </p:nvPr>
        </p:nvSpPr>
        <p:spPr>
          <a:xfrm>
            <a:off x="1455592" y="1825625"/>
            <a:ext cx="9623888" cy="397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ED912-A6E7-465F-BCFC-43B5611D8902}"/>
              </a:ext>
            </a:extLst>
          </p:cNvPr>
          <p:cNvSpPr>
            <a:spLocks noGrp="1"/>
          </p:cNvSpPr>
          <p:nvPr>
            <p:ph type="dt" sz="half" idx="10"/>
          </p:nvPr>
        </p:nvSpPr>
        <p:spPr/>
        <p:txBody>
          <a:bodyPr/>
          <a:lstStyle/>
          <a:p>
            <a:fld id="{9E7F3E95-5449-464B-9A17-EBCF3AFEBB5B}" type="datetimeFigureOut">
              <a:rPr lang="en-US" smtClean="0"/>
              <a:t>8/7/2024</a:t>
            </a:fld>
            <a:endParaRPr lang="en-US"/>
          </a:p>
        </p:txBody>
      </p:sp>
      <p:sp>
        <p:nvSpPr>
          <p:cNvPr id="5" name="Footer Placeholder 4">
            <a:extLst>
              <a:ext uri="{FF2B5EF4-FFF2-40B4-BE49-F238E27FC236}">
                <a16:creationId xmlns:a16="http://schemas.microsoft.com/office/drawing/2014/main" id="{69C5E22B-649D-4E6E-A4C4-B31035B50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3035C-9E1A-43C1-81FB-B27D0C04D350}"/>
              </a:ext>
            </a:extLst>
          </p:cNvPr>
          <p:cNvSpPr>
            <a:spLocks noGrp="1"/>
          </p:cNvSpPr>
          <p:nvPr>
            <p:ph type="sldNum" sz="quarter" idx="12"/>
          </p:nvPr>
        </p:nvSpPr>
        <p:spPr/>
        <p:txBody>
          <a:bodyPr/>
          <a:lstStyle/>
          <a:p>
            <a:fld id="{5B4CAECD-02FE-4C4A-9471-426DCC91B0DD}" type="slidenum">
              <a:rPr lang="en-US" smtClean="0"/>
              <a:t>‹#›</a:t>
            </a:fld>
            <a:endParaRPr lang="en-US"/>
          </a:p>
        </p:txBody>
      </p:sp>
      <p:sp>
        <p:nvSpPr>
          <p:cNvPr id="8" name="Title 7">
            <a:extLst>
              <a:ext uri="{FF2B5EF4-FFF2-40B4-BE49-F238E27FC236}">
                <a16:creationId xmlns:a16="http://schemas.microsoft.com/office/drawing/2014/main" id="{4FFEE128-D22C-40F6-BF3D-EC7513B482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3806231"/>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36C4D3AC-3543-4C11-BBD5-2B6A2B70039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96" r="41616" b="8148"/>
          <a:stretch/>
        </p:blipFill>
        <p:spPr>
          <a:xfrm>
            <a:off x="7415810" y="0"/>
            <a:ext cx="4776190" cy="6858000"/>
          </a:xfrm>
          <a:prstGeom prst="rect">
            <a:avLst/>
          </a:prstGeom>
        </p:spPr>
      </p:pic>
      <p:pic>
        <p:nvPicPr>
          <p:cNvPr id="6" name="Picture 5" descr="Shape, circle&#10;&#10;Description automatically generated">
            <a:extLst>
              <a:ext uri="{FF2B5EF4-FFF2-40B4-BE49-F238E27FC236}">
                <a16:creationId xmlns:a16="http://schemas.microsoft.com/office/drawing/2014/main" id="{6D888D2E-CBA1-46CC-A061-FA7FF57BD4A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393" r="11727" b="3836"/>
          <a:stretch/>
        </p:blipFill>
        <p:spPr>
          <a:xfrm>
            <a:off x="7734769" y="1"/>
            <a:ext cx="4457231" cy="6858000"/>
          </a:xfrm>
          <a:prstGeom prst="rect">
            <a:avLst/>
          </a:prstGeom>
        </p:spPr>
      </p:pic>
      <p:sp>
        <p:nvSpPr>
          <p:cNvPr id="18" name="Oval 17">
            <a:extLst>
              <a:ext uri="{FF2B5EF4-FFF2-40B4-BE49-F238E27FC236}">
                <a16:creationId xmlns:a16="http://schemas.microsoft.com/office/drawing/2014/main" id="{7C90AF15-69DC-4560-96BA-4E27BB84C3F3}"/>
              </a:ext>
            </a:extLst>
          </p:cNvPr>
          <p:cNvSpPr/>
          <p:nvPr userDrawn="1"/>
        </p:nvSpPr>
        <p:spPr>
          <a:xfrm>
            <a:off x="411661" y="6209844"/>
            <a:ext cx="579122" cy="579122"/>
          </a:xfrm>
          <a:prstGeom prst="ellipse">
            <a:avLst/>
          </a:prstGeom>
          <a:noFill/>
          <a:ln w="571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D324A1-5BED-48B2-8F32-80A2A2879EFF}"/>
              </a:ext>
            </a:extLst>
          </p:cNvPr>
          <p:cNvSpPr>
            <a:spLocks noGrp="1"/>
          </p:cNvSpPr>
          <p:nvPr>
            <p:ph idx="1"/>
          </p:nvPr>
        </p:nvSpPr>
        <p:spPr>
          <a:xfrm>
            <a:off x="838200" y="1825625"/>
            <a:ext cx="6111240" cy="397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88976CE6-40C5-4EFC-AEDA-75E3922CF078}"/>
              </a:ext>
            </a:extLst>
          </p:cNvPr>
          <p:cNvSpPr>
            <a:spLocks noGrp="1"/>
          </p:cNvSpPr>
          <p:nvPr>
            <p:ph type="pic" sz="quarter" idx="13"/>
          </p:nvPr>
        </p:nvSpPr>
        <p:spPr>
          <a:xfrm rot="386686">
            <a:off x="8280587" y="782897"/>
            <a:ext cx="3611140" cy="2527509"/>
          </a:xfrm>
          <a:prstGeom prst="roundRect">
            <a:avLst/>
          </a:prstGeom>
          <a:blipFill>
            <a:blip r:embed="rId4"/>
            <a:stretch>
              <a:fillRect l="-1733" t="-4791" r="-4532" b="-12623"/>
            </a:stretch>
          </a:blipFill>
          <a:ln>
            <a:solidFill>
              <a:schemeClr val="tx1">
                <a:lumMod val="20000"/>
                <a:lumOff val="80000"/>
              </a:schemeClr>
            </a:solidFill>
          </a:ln>
        </p:spPr>
        <p:txBody>
          <a:bodyPr/>
          <a:lstStyle/>
          <a:p>
            <a:r>
              <a:rPr lang="en-US"/>
              <a:t>Click icon to add picture</a:t>
            </a:r>
          </a:p>
        </p:txBody>
      </p:sp>
      <p:sp>
        <p:nvSpPr>
          <p:cNvPr id="11" name="Picture Placeholder 9">
            <a:extLst>
              <a:ext uri="{FF2B5EF4-FFF2-40B4-BE49-F238E27FC236}">
                <a16:creationId xmlns:a16="http://schemas.microsoft.com/office/drawing/2014/main" id="{AF9FB945-AEE2-4D5B-9FFC-F04A0F418C01}"/>
              </a:ext>
            </a:extLst>
          </p:cNvPr>
          <p:cNvSpPr>
            <a:spLocks noGrp="1"/>
          </p:cNvSpPr>
          <p:nvPr>
            <p:ph type="pic" sz="quarter" idx="14"/>
          </p:nvPr>
        </p:nvSpPr>
        <p:spPr>
          <a:xfrm rot="21288546">
            <a:off x="8347944" y="3384216"/>
            <a:ext cx="3611136" cy="2527506"/>
          </a:xfrm>
          <a:prstGeom prst="roundRect">
            <a:avLst/>
          </a:prstGeom>
          <a:blipFill>
            <a:blip r:embed="rId5"/>
            <a:stretch>
              <a:fillRect/>
            </a:stretch>
          </a:blipFill>
          <a:ln>
            <a:solidFill>
              <a:schemeClr val="tx1">
                <a:lumMod val="20000"/>
                <a:lumOff val="80000"/>
              </a:schemeClr>
            </a:solidFill>
          </a:ln>
        </p:spPr>
        <p:txBody>
          <a:bodyPr/>
          <a:lstStyle/>
          <a:p>
            <a:r>
              <a:rPr lang="en-US"/>
              <a:t>Click icon to add picture</a:t>
            </a:r>
          </a:p>
        </p:txBody>
      </p:sp>
      <p:pic>
        <p:nvPicPr>
          <p:cNvPr id="13" name="Graphic 12" descr="Grid lines">
            <a:extLst>
              <a:ext uri="{FF2B5EF4-FFF2-40B4-BE49-F238E27FC236}">
                <a16:creationId xmlns:a16="http://schemas.microsoft.com/office/drawing/2014/main" id="{6273BC6E-DF37-4151-9373-A53163C8B803}"/>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2255" b="2640"/>
          <a:stretch/>
        </p:blipFill>
        <p:spPr>
          <a:xfrm>
            <a:off x="-24659" y="4297680"/>
            <a:ext cx="992606" cy="2560320"/>
          </a:xfrm>
          <a:prstGeom prst="rect">
            <a:avLst/>
          </a:prstGeom>
        </p:spPr>
      </p:pic>
      <p:sp>
        <p:nvSpPr>
          <p:cNvPr id="19" name="Oval 18">
            <a:extLst>
              <a:ext uri="{FF2B5EF4-FFF2-40B4-BE49-F238E27FC236}">
                <a16:creationId xmlns:a16="http://schemas.microsoft.com/office/drawing/2014/main" id="{9D78829A-F820-4959-A794-529717DB7BCD}"/>
              </a:ext>
            </a:extLst>
          </p:cNvPr>
          <p:cNvSpPr/>
          <p:nvPr userDrawn="1"/>
        </p:nvSpPr>
        <p:spPr>
          <a:xfrm>
            <a:off x="-62798" y="5220697"/>
            <a:ext cx="304726" cy="304726"/>
          </a:xfrm>
          <a:prstGeom prst="ellipse">
            <a:avLst/>
          </a:pr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ate Placeholder 23">
            <a:extLst>
              <a:ext uri="{FF2B5EF4-FFF2-40B4-BE49-F238E27FC236}">
                <a16:creationId xmlns:a16="http://schemas.microsoft.com/office/drawing/2014/main" id="{F40B23F7-B13D-47B8-BA82-EC4EC5C630F6}"/>
              </a:ext>
            </a:extLst>
          </p:cNvPr>
          <p:cNvSpPr>
            <a:spLocks noGrp="1"/>
          </p:cNvSpPr>
          <p:nvPr>
            <p:ph type="dt" sz="half" idx="15"/>
          </p:nvPr>
        </p:nvSpPr>
        <p:spPr/>
        <p:txBody>
          <a:bodyPr/>
          <a:lstStyle/>
          <a:p>
            <a:fld id="{9E7F3E95-5449-464B-9A17-EBCF3AFEBB5B}" type="datetimeFigureOut">
              <a:rPr lang="en-US" smtClean="0"/>
              <a:pPr/>
              <a:t>8/7/2024</a:t>
            </a:fld>
            <a:endParaRPr lang="en-US"/>
          </a:p>
        </p:txBody>
      </p:sp>
      <p:sp>
        <p:nvSpPr>
          <p:cNvPr id="25" name="Footer Placeholder 24">
            <a:extLst>
              <a:ext uri="{FF2B5EF4-FFF2-40B4-BE49-F238E27FC236}">
                <a16:creationId xmlns:a16="http://schemas.microsoft.com/office/drawing/2014/main" id="{276EF49D-4D8B-4E9F-8384-C308D59E8C73}"/>
              </a:ext>
            </a:extLst>
          </p:cNvPr>
          <p:cNvSpPr>
            <a:spLocks noGrp="1"/>
          </p:cNvSpPr>
          <p:nvPr>
            <p:ph type="ftr" sz="quarter" idx="16"/>
          </p:nvPr>
        </p:nvSpPr>
        <p:spPr/>
        <p:txBody>
          <a:bodyPr/>
          <a:lstStyle/>
          <a:p>
            <a:endParaRPr lang="en-US"/>
          </a:p>
        </p:txBody>
      </p:sp>
      <p:sp>
        <p:nvSpPr>
          <p:cNvPr id="26" name="Slide Number Placeholder 25">
            <a:extLst>
              <a:ext uri="{FF2B5EF4-FFF2-40B4-BE49-F238E27FC236}">
                <a16:creationId xmlns:a16="http://schemas.microsoft.com/office/drawing/2014/main" id="{0F3C96ED-A555-4D9A-9AAC-4BB3BEDA66F9}"/>
              </a:ext>
            </a:extLst>
          </p:cNvPr>
          <p:cNvSpPr>
            <a:spLocks noGrp="1"/>
          </p:cNvSpPr>
          <p:nvPr>
            <p:ph type="sldNum" sz="quarter" idx="17"/>
          </p:nvPr>
        </p:nvSpPr>
        <p:spPr/>
        <p:txBody>
          <a:bodyPr/>
          <a:lstStyle/>
          <a:p>
            <a:fld id="{5B4CAECD-02FE-4C4A-9471-426DCC91B0DD}" type="slidenum">
              <a:rPr lang="en-US" smtClean="0"/>
              <a:pPr/>
              <a:t>‹#›</a:t>
            </a:fld>
            <a:endParaRPr lang="en-US"/>
          </a:p>
        </p:txBody>
      </p:sp>
      <p:sp>
        <p:nvSpPr>
          <p:cNvPr id="27" name="Title 26">
            <a:extLst>
              <a:ext uri="{FF2B5EF4-FFF2-40B4-BE49-F238E27FC236}">
                <a16:creationId xmlns:a16="http://schemas.microsoft.com/office/drawing/2014/main" id="{BC0EB494-FD50-4D24-802D-CF95A8D502C1}"/>
              </a:ext>
            </a:extLst>
          </p:cNvPr>
          <p:cNvSpPr>
            <a:spLocks noGrp="1"/>
          </p:cNvSpPr>
          <p:nvPr>
            <p:ph type="title"/>
          </p:nvPr>
        </p:nvSpPr>
        <p:spPr>
          <a:xfrm>
            <a:off x="838201" y="585651"/>
            <a:ext cx="6720840" cy="1105037"/>
          </a:xfrm>
        </p:spPr>
        <p:txBody>
          <a:bodyPr/>
          <a:lstStyle/>
          <a:p>
            <a:r>
              <a:rPr lang="en-US"/>
              <a:t>Click to edit Master title style</a:t>
            </a:r>
          </a:p>
        </p:txBody>
      </p:sp>
    </p:spTree>
    <p:extLst>
      <p:ext uri="{BB962C8B-B14F-4D97-AF65-F5344CB8AC3E}">
        <p14:creationId xmlns:p14="http://schemas.microsoft.com/office/powerpoint/2010/main" val="2852472667"/>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65C4283-5B1E-4C8B-A9C2-905770922A03}"/>
              </a:ext>
            </a:extLst>
          </p:cNvPr>
          <p:cNvSpPr>
            <a:spLocks noGrp="1"/>
          </p:cNvSpPr>
          <p:nvPr>
            <p:ph sz="half" idx="2"/>
          </p:nvPr>
        </p:nvSpPr>
        <p:spPr>
          <a:xfrm>
            <a:off x="6377529" y="1999185"/>
            <a:ext cx="4587240" cy="39031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6C733E-9A4F-4F57-BEA6-C72C28094911}"/>
              </a:ext>
            </a:extLst>
          </p:cNvPr>
          <p:cNvSpPr>
            <a:spLocks noGrp="1"/>
          </p:cNvSpPr>
          <p:nvPr>
            <p:ph type="dt" sz="half" idx="10"/>
          </p:nvPr>
        </p:nvSpPr>
        <p:spPr/>
        <p:txBody>
          <a:bodyPr/>
          <a:lstStyle/>
          <a:p>
            <a:fld id="{9E7F3E95-5449-464B-9A17-EBCF3AFEBB5B}" type="datetimeFigureOut">
              <a:rPr lang="en-US" smtClean="0"/>
              <a:t>8/7/2024</a:t>
            </a:fld>
            <a:endParaRPr lang="en-US"/>
          </a:p>
        </p:txBody>
      </p:sp>
      <p:sp>
        <p:nvSpPr>
          <p:cNvPr id="6" name="Footer Placeholder 5">
            <a:extLst>
              <a:ext uri="{FF2B5EF4-FFF2-40B4-BE49-F238E27FC236}">
                <a16:creationId xmlns:a16="http://schemas.microsoft.com/office/drawing/2014/main" id="{D50D977F-D124-4275-A4AD-3DE3ADA299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99923A-F119-4F34-B72A-8E4924C9CCA7}"/>
              </a:ext>
            </a:extLst>
          </p:cNvPr>
          <p:cNvSpPr>
            <a:spLocks noGrp="1"/>
          </p:cNvSpPr>
          <p:nvPr>
            <p:ph type="sldNum" sz="quarter" idx="12"/>
          </p:nvPr>
        </p:nvSpPr>
        <p:spPr/>
        <p:txBody>
          <a:bodyPr/>
          <a:lstStyle/>
          <a:p>
            <a:fld id="{5B4CAECD-02FE-4C4A-9471-426DCC91B0DD}" type="slidenum">
              <a:rPr lang="en-US" smtClean="0"/>
              <a:t>‹#›</a:t>
            </a:fld>
            <a:endParaRPr lang="en-US"/>
          </a:p>
        </p:txBody>
      </p:sp>
      <p:sp>
        <p:nvSpPr>
          <p:cNvPr id="8" name="Content Placeholder 3">
            <a:extLst>
              <a:ext uri="{FF2B5EF4-FFF2-40B4-BE49-F238E27FC236}">
                <a16:creationId xmlns:a16="http://schemas.microsoft.com/office/drawing/2014/main" id="{40C05E55-7A83-49EB-915E-FAD11D77E09C}"/>
              </a:ext>
            </a:extLst>
          </p:cNvPr>
          <p:cNvSpPr>
            <a:spLocks noGrp="1"/>
          </p:cNvSpPr>
          <p:nvPr>
            <p:ph sz="half" idx="13"/>
          </p:nvPr>
        </p:nvSpPr>
        <p:spPr>
          <a:xfrm>
            <a:off x="1428035" y="1988488"/>
            <a:ext cx="4587240" cy="38890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0A2228CD-3BB2-427D-9BB1-B2236B49DDC5}"/>
              </a:ext>
            </a:extLst>
          </p:cNvPr>
          <p:cNvSpPr>
            <a:spLocks noGrp="1"/>
          </p:cNvSpPr>
          <p:nvPr>
            <p:ph type="title"/>
          </p:nvPr>
        </p:nvSpPr>
        <p:spPr/>
        <p:txBody>
          <a:bodyPr/>
          <a:lstStyle/>
          <a:p>
            <a:r>
              <a:rPr lang="en-US"/>
              <a:t>Click to edit Master title style</a:t>
            </a:r>
          </a:p>
        </p:txBody>
      </p:sp>
      <p:pic>
        <p:nvPicPr>
          <p:cNvPr id="10" name="Graphic 9" descr="An organic corner shape">
            <a:extLst>
              <a:ext uri="{FF2B5EF4-FFF2-40B4-BE49-F238E27FC236}">
                <a16:creationId xmlns:a16="http://schemas.microsoft.com/office/drawing/2014/main" id="{0C07F670-DD69-4009-802C-3E9B431B4B0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7415" r="11642"/>
          <a:stretch/>
        </p:blipFill>
        <p:spPr>
          <a:xfrm>
            <a:off x="-10180" y="4453838"/>
            <a:ext cx="4039730" cy="2404162"/>
          </a:xfrm>
          <a:prstGeom prst="rect">
            <a:avLst/>
          </a:prstGeom>
        </p:spPr>
      </p:pic>
      <p:pic>
        <p:nvPicPr>
          <p:cNvPr id="11" name="Graphic 10" descr="A circle filled with diagonal lines">
            <a:extLst>
              <a:ext uri="{FF2B5EF4-FFF2-40B4-BE49-F238E27FC236}">
                <a16:creationId xmlns:a16="http://schemas.microsoft.com/office/drawing/2014/main" id="{1D863DA9-80A9-46D2-9D07-D9A62705319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8934" t="11636" r="12364" b="10950"/>
          <a:stretch/>
        </p:blipFill>
        <p:spPr>
          <a:xfrm>
            <a:off x="-10180" y="3318626"/>
            <a:ext cx="1312242" cy="3539374"/>
          </a:xfrm>
          <a:prstGeom prst="rect">
            <a:avLst/>
          </a:prstGeom>
        </p:spPr>
      </p:pic>
      <p:cxnSp>
        <p:nvCxnSpPr>
          <p:cNvPr id="12" name="Straight Connector 11">
            <a:extLst>
              <a:ext uri="{FF2B5EF4-FFF2-40B4-BE49-F238E27FC236}">
                <a16:creationId xmlns:a16="http://schemas.microsoft.com/office/drawing/2014/main" id="{0C668ED2-C1C7-4589-83B5-C84802335F56}"/>
              </a:ext>
            </a:extLst>
          </p:cNvPr>
          <p:cNvCxnSpPr>
            <a:cxnSpLocks/>
          </p:cNvCxnSpPr>
          <p:nvPr userDrawn="1"/>
        </p:nvCxnSpPr>
        <p:spPr>
          <a:xfrm flipH="1">
            <a:off x="1168400" y="6176963"/>
            <a:ext cx="6747350"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Graphic 12" descr="A square made of dots">
            <a:extLst>
              <a:ext uri="{FF2B5EF4-FFF2-40B4-BE49-F238E27FC236}">
                <a16:creationId xmlns:a16="http://schemas.microsoft.com/office/drawing/2014/main" id="{A6F3D51D-4969-4065-945C-37A864A84A9F}"/>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3332" t="46819" r="40223" b="13693"/>
          <a:stretch/>
        </p:blipFill>
        <p:spPr>
          <a:xfrm>
            <a:off x="10068560" y="-1"/>
            <a:ext cx="2123440" cy="1805375"/>
          </a:xfrm>
          <a:prstGeom prst="rect">
            <a:avLst/>
          </a:prstGeom>
        </p:spPr>
      </p:pic>
      <p:grpSp>
        <p:nvGrpSpPr>
          <p:cNvPr id="14" name="Group 13">
            <a:extLst>
              <a:ext uri="{FF2B5EF4-FFF2-40B4-BE49-F238E27FC236}">
                <a16:creationId xmlns:a16="http://schemas.microsoft.com/office/drawing/2014/main" id="{75DA1493-E2C9-4CD0-BFBC-162410C435C0}"/>
              </a:ext>
            </a:extLst>
          </p:cNvPr>
          <p:cNvGrpSpPr/>
          <p:nvPr userDrawn="1"/>
        </p:nvGrpSpPr>
        <p:grpSpPr>
          <a:xfrm rot="16200000">
            <a:off x="10469429" y="1181806"/>
            <a:ext cx="2584807" cy="869620"/>
            <a:chOff x="9177476" y="5772727"/>
            <a:chExt cx="2584807" cy="869620"/>
          </a:xfrm>
          <a:solidFill>
            <a:schemeClr val="accent4">
              <a:lumMod val="50000"/>
            </a:schemeClr>
          </a:solidFill>
        </p:grpSpPr>
        <p:sp>
          <p:nvSpPr>
            <p:cNvPr id="15" name="Rectangle 14">
              <a:extLst>
                <a:ext uri="{FF2B5EF4-FFF2-40B4-BE49-F238E27FC236}">
                  <a16:creationId xmlns:a16="http://schemas.microsoft.com/office/drawing/2014/main" id="{2D4AD5A0-4317-4D3B-8DC7-DDA386B081F6}"/>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82F460D-96E3-4720-97D0-2AECA847D8B0}"/>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6070ABA-9698-4B00-9B67-E869F5C05986}"/>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463C70A-9C6D-4646-9071-EF3BD020E48A}"/>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6B55EC2-AF59-4A12-82A7-3BDA4CAC4A65}"/>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509CDF8-63E4-4646-BFBB-A359D2815570}"/>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BD0BC29-F1C3-4D9C-93C7-1DC0C24CDDE7}"/>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38477346"/>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pic>
        <p:nvPicPr>
          <p:cNvPr id="22" name="Graphic 21" descr="An organic corner shape">
            <a:extLst>
              <a:ext uri="{FF2B5EF4-FFF2-40B4-BE49-F238E27FC236}">
                <a16:creationId xmlns:a16="http://schemas.microsoft.com/office/drawing/2014/main" id="{4FA8E2E9-4112-4DE5-86C2-233513BE9BF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7415" r="11642"/>
          <a:stretch/>
        </p:blipFill>
        <p:spPr>
          <a:xfrm>
            <a:off x="-10180" y="4453838"/>
            <a:ext cx="4039730" cy="2404162"/>
          </a:xfrm>
          <a:prstGeom prst="rect">
            <a:avLst/>
          </a:prstGeom>
        </p:spPr>
      </p:pic>
      <p:pic>
        <p:nvPicPr>
          <p:cNvPr id="23" name="Graphic 22" descr="A circle filled with diagonal lines">
            <a:extLst>
              <a:ext uri="{FF2B5EF4-FFF2-40B4-BE49-F238E27FC236}">
                <a16:creationId xmlns:a16="http://schemas.microsoft.com/office/drawing/2014/main" id="{9A35C895-99A7-46CC-A81C-63ABF4385F5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8934" t="11636" r="12364" b="10950"/>
          <a:stretch/>
        </p:blipFill>
        <p:spPr>
          <a:xfrm>
            <a:off x="-10180" y="3318626"/>
            <a:ext cx="1312242" cy="3539374"/>
          </a:xfrm>
          <a:prstGeom prst="rect">
            <a:avLst/>
          </a:prstGeom>
        </p:spPr>
      </p:pic>
      <p:cxnSp>
        <p:nvCxnSpPr>
          <p:cNvPr id="24" name="Straight Connector 23">
            <a:extLst>
              <a:ext uri="{FF2B5EF4-FFF2-40B4-BE49-F238E27FC236}">
                <a16:creationId xmlns:a16="http://schemas.microsoft.com/office/drawing/2014/main" id="{970B86EC-AFFC-4854-98CB-4B4E454F9512}"/>
              </a:ext>
            </a:extLst>
          </p:cNvPr>
          <p:cNvCxnSpPr>
            <a:cxnSpLocks/>
          </p:cNvCxnSpPr>
          <p:nvPr userDrawn="1"/>
        </p:nvCxnSpPr>
        <p:spPr>
          <a:xfrm flipH="1">
            <a:off x="1168400" y="6176963"/>
            <a:ext cx="6747350"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5" name="Graphic 24" descr="A square made of dots">
            <a:extLst>
              <a:ext uri="{FF2B5EF4-FFF2-40B4-BE49-F238E27FC236}">
                <a16:creationId xmlns:a16="http://schemas.microsoft.com/office/drawing/2014/main" id="{33E989C8-BB79-4F03-9C36-8B9D4F54F520}"/>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3332" t="46819" r="40223" b="13693"/>
          <a:stretch/>
        </p:blipFill>
        <p:spPr>
          <a:xfrm>
            <a:off x="10068560" y="-1"/>
            <a:ext cx="2123440" cy="1805375"/>
          </a:xfrm>
          <a:prstGeom prst="rect">
            <a:avLst/>
          </a:prstGeom>
        </p:spPr>
      </p:pic>
      <p:grpSp>
        <p:nvGrpSpPr>
          <p:cNvPr id="26" name="Group 25">
            <a:extLst>
              <a:ext uri="{FF2B5EF4-FFF2-40B4-BE49-F238E27FC236}">
                <a16:creationId xmlns:a16="http://schemas.microsoft.com/office/drawing/2014/main" id="{76CBF405-2A9B-4C97-9A57-6C00599BE4EF}"/>
              </a:ext>
            </a:extLst>
          </p:cNvPr>
          <p:cNvGrpSpPr/>
          <p:nvPr userDrawn="1"/>
        </p:nvGrpSpPr>
        <p:grpSpPr>
          <a:xfrm rot="16200000">
            <a:off x="10469429" y="1181806"/>
            <a:ext cx="2584807" cy="869620"/>
            <a:chOff x="9177476" y="5772727"/>
            <a:chExt cx="2584807" cy="869620"/>
          </a:xfrm>
          <a:solidFill>
            <a:schemeClr val="accent4">
              <a:lumMod val="50000"/>
            </a:schemeClr>
          </a:solidFill>
        </p:grpSpPr>
        <p:sp>
          <p:nvSpPr>
            <p:cNvPr id="27" name="Rectangle 26">
              <a:extLst>
                <a:ext uri="{FF2B5EF4-FFF2-40B4-BE49-F238E27FC236}">
                  <a16:creationId xmlns:a16="http://schemas.microsoft.com/office/drawing/2014/main" id="{934BEE70-C1F8-4B01-96C2-5CB59E6F37DA}"/>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8225E60-935E-417F-92A2-5B2F5AA889E0}"/>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B126E63-C0F2-46D5-9CB5-A89941B436BC}"/>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BF1EBE4-2A3C-46DD-BEF2-4268DE053428}"/>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5DAB9E1-7FF4-4D92-B28A-9013B2320E83}"/>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96535D9-57DB-4EFF-A731-6063477B40EB}"/>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E12B85A-8588-42EA-A745-4EBFCC64792A}"/>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C1A2026-B319-4345-99C3-5A91C49FD4DF}"/>
              </a:ext>
            </a:extLst>
          </p:cNvPr>
          <p:cNvSpPr>
            <a:spLocks noGrp="1"/>
          </p:cNvSpPr>
          <p:nvPr>
            <p:ph type="title"/>
          </p:nvPr>
        </p:nvSpPr>
        <p:spPr>
          <a:xfrm>
            <a:off x="839788" y="365125"/>
            <a:ext cx="905097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7A0E75-00F3-4A54-AC5F-5DA96A153259}"/>
              </a:ext>
            </a:extLst>
          </p:cNvPr>
          <p:cNvSpPr>
            <a:spLocks noGrp="1"/>
          </p:cNvSpPr>
          <p:nvPr>
            <p:ph type="body" idx="1"/>
          </p:nvPr>
        </p:nvSpPr>
        <p:spPr>
          <a:xfrm>
            <a:off x="1415737" y="1879598"/>
            <a:ext cx="4599537" cy="621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51841DE0-C31D-4561-9095-DF5AB072C4DC}"/>
              </a:ext>
            </a:extLst>
          </p:cNvPr>
          <p:cNvSpPr>
            <a:spLocks noGrp="1"/>
          </p:cNvSpPr>
          <p:nvPr>
            <p:ph type="body" sz="quarter" idx="3"/>
          </p:nvPr>
        </p:nvSpPr>
        <p:spPr>
          <a:xfrm>
            <a:off x="6377528" y="1870073"/>
            <a:ext cx="4599537" cy="621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Content Placeholder 3">
            <a:extLst>
              <a:ext uri="{FF2B5EF4-FFF2-40B4-BE49-F238E27FC236}">
                <a16:creationId xmlns:a16="http://schemas.microsoft.com/office/drawing/2014/main" id="{828B7A96-C9C1-4448-A1CC-FC4F4FDADA28}"/>
              </a:ext>
            </a:extLst>
          </p:cNvPr>
          <p:cNvSpPr>
            <a:spLocks noGrp="1"/>
          </p:cNvSpPr>
          <p:nvPr>
            <p:ph sz="half" idx="2"/>
          </p:nvPr>
        </p:nvSpPr>
        <p:spPr>
          <a:xfrm>
            <a:off x="6377529" y="2670561"/>
            <a:ext cx="4587240" cy="32317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Content Placeholder 3">
            <a:extLst>
              <a:ext uri="{FF2B5EF4-FFF2-40B4-BE49-F238E27FC236}">
                <a16:creationId xmlns:a16="http://schemas.microsoft.com/office/drawing/2014/main" id="{244FBF8B-A1B8-4CC5-9DA4-D9A26BF94AC5}"/>
              </a:ext>
            </a:extLst>
          </p:cNvPr>
          <p:cNvSpPr>
            <a:spLocks noGrp="1"/>
          </p:cNvSpPr>
          <p:nvPr>
            <p:ph sz="half" idx="13"/>
          </p:nvPr>
        </p:nvSpPr>
        <p:spPr>
          <a:xfrm>
            <a:off x="1428035" y="2657443"/>
            <a:ext cx="4587240" cy="3220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Date Placeholder 35">
            <a:extLst>
              <a:ext uri="{FF2B5EF4-FFF2-40B4-BE49-F238E27FC236}">
                <a16:creationId xmlns:a16="http://schemas.microsoft.com/office/drawing/2014/main" id="{87DB8E0F-E4CD-4A08-AF4A-E7BCE72C8410}"/>
              </a:ext>
            </a:extLst>
          </p:cNvPr>
          <p:cNvSpPr>
            <a:spLocks noGrp="1"/>
          </p:cNvSpPr>
          <p:nvPr>
            <p:ph type="dt" sz="half" idx="14"/>
          </p:nvPr>
        </p:nvSpPr>
        <p:spPr/>
        <p:txBody>
          <a:bodyPr/>
          <a:lstStyle/>
          <a:p>
            <a:fld id="{9E7F3E95-5449-464B-9A17-EBCF3AFEBB5B}" type="datetimeFigureOut">
              <a:rPr lang="en-US" smtClean="0"/>
              <a:pPr/>
              <a:t>8/7/2024</a:t>
            </a:fld>
            <a:endParaRPr lang="en-US"/>
          </a:p>
        </p:txBody>
      </p:sp>
      <p:sp>
        <p:nvSpPr>
          <p:cNvPr id="37" name="Footer Placeholder 36">
            <a:extLst>
              <a:ext uri="{FF2B5EF4-FFF2-40B4-BE49-F238E27FC236}">
                <a16:creationId xmlns:a16="http://schemas.microsoft.com/office/drawing/2014/main" id="{C111E237-987F-4611-B8EE-B8901F9E16F7}"/>
              </a:ext>
            </a:extLst>
          </p:cNvPr>
          <p:cNvSpPr>
            <a:spLocks noGrp="1"/>
          </p:cNvSpPr>
          <p:nvPr>
            <p:ph type="ftr" sz="quarter" idx="15"/>
          </p:nvPr>
        </p:nvSpPr>
        <p:spPr/>
        <p:txBody>
          <a:bodyPr/>
          <a:lstStyle/>
          <a:p>
            <a:endParaRPr lang="en-US"/>
          </a:p>
        </p:txBody>
      </p:sp>
      <p:sp>
        <p:nvSpPr>
          <p:cNvPr id="38" name="Slide Number Placeholder 37">
            <a:extLst>
              <a:ext uri="{FF2B5EF4-FFF2-40B4-BE49-F238E27FC236}">
                <a16:creationId xmlns:a16="http://schemas.microsoft.com/office/drawing/2014/main" id="{973A9DBC-DB91-44EF-B0A4-E108604642F2}"/>
              </a:ext>
            </a:extLst>
          </p:cNvPr>
          <p:cNvSpPr>
            <a:spLocks noGrp="1"/>
          </p:cNvSpPr>
          <p:nvPr>
            <p:ph type="sldNum" sz="quarter" idx="16"/>
          </p:nvPr>
        </p:nvSpPr>
        <p:spPr/>
        <p:txBody>
          <a:bodyPr/>
          <a:lstStyle/>
          <a:p>
            <a:fld id="{5B4CAECD-02FE-4C4A-9471-426DCC91B0DD}" type="slidenum">
              <a:rPr lang="en-US" smtClean="0"/>
              <a:pPr/>
              <a:t>‹#›</a:t>
            </a:fld>
            <a:endParaRPr lang="en-US"/>
          </a:p>
        </p:txBody>
      </p:sp>
    </p:spTree>
    <p:extLst>
      <p:ext uri="{BB962C8B-B14F-4D97-AF65-F5344CB8AC3E}">
        <p14:creationId xmlns:p14="http://schemas.microsoft.com/office/powerpoint/2010/main" val="3972555576"/>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Break Slide">
    <p:spTree>
      <p:nvGrpSpPr>
        <p:cNvPr id="1" name=""/>
        <p:cNvGrpSpPr/>
        <p:nvPr/>
      </p:nvGrpSpPr>
      <p:grpSpPr>
        <a:xfrm>
          <a:off x="0" y="0"/>
          <a:ext cx="0" cy="0"/>
          <a:chOff x="0" y="0"/>
          <a:chExt cx="0" cy="0"/>
        </a:xfrm>
      </p:grpSpPr>
      <p:pic>
        <p:nvPicPr>
          <p:cNvPr id="29" name="Graphic 28" descr="Clock outline">
            <a:extLst>
              <a:ext uri="{FF2B5EF4-FFF2-40B4-BE49-F238E27FC236}">
                <a16:creationId xmlns:a16="http://schemas.microsoft.com/office/drawing/2014/main" id="{F33E31B3-206B-4F40-AC8A-244322589EA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99320" y="4384574"/>
            <a:ext cx="1999069" cy="1999069"/>
          </a:xfrm>
          <a:prstGeom prst="rect">
            <a:avLst/>
          </a:prstGeom>
        </p:spPr>
      </p:pic>
      <p:pic>
        <p:nvPicPr>
          <p:cNvPr id="33" name="Picture 32" descr="A person smiling at the camera&#10;&#10;Description automatically generated with low confidence">
            <a:extLst>
              <a:ext uri="{FF2B5EF4-FFF2-40B4-BE49-F238E27FC236}">
                <a16:creationId xmlns:a16="http://schemas.microsoft.com/office/drawing/2014/main" id="{3A863B90-BC8D-465D-AF8D-93AC863FC1A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788" t="2748"/>
          <a:stretch/>
        </p:blipFill>
        <p:spPr>
          <a:xfrm>
            <a:off x="-14824" y="-1038"/>
            <a:ext cx="8177275" cy="5864420"/>
          </a:xfrm>
          <a:prstGeom prst="rect">
            <a:avLst/>
          </a:prstGeom>
        </p:spPr>
      </p:pic>
      <p:pic>
        <p:nvPicPr>
          <p:cNvPr id="10" name="Graphic 9" descr="An organic corner shape">
            <a:extLst>
              <a:ext uri="{FF2B5EF4-FFF2-40B4-BE49-F238E27FC236}">
                <a16:creationId xmlns:a16="http://schemas.microsoft.com/office/drawing/2014/main" id="{F03558DD-D7CD-4A4E-A9F3-397BEA6A09F1}"/>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65540"/>
          <a:stretch/>
        </p:blipFill>
        <p:spPr>
          <a:xfrm>
            <a:off x="7620000" y="-1038"/>
            <a:ext cx="4572000" cy="1575516"/>
          </a:xfrm>
          <a:prstGeom prst="rect">
            <a:avLst/>
          </a:prstGeom>
        </p:spPr>
      </p:pic>
      <p:pic>
        <p:nvPicPr>
          <p:cNvPr id="5" name="Graphic 4" descr="An organic corner shape">
            <a:extLst>
              <a:ext uri="{FF2B5EF4-FFF2-40B4-BE49-F238E27FC236}">
                <a16:creationId xmlns:a16="http://schemas.microsoft.com/office/drawing/2014/main" id="{B4FD9E7D-07D2-4FF6-A3B4-DBA59F372C42}"/>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t="47415" r="11642"/>
          <a:stretch/>
        </p:blipFill>
        <p:spPr>
          <a:xfrm>
            <a:off x="-10180" y="4453838"/>
            <a:ext cx="4039730" cy="2404162"/>
          </a:xfrm>
          <a:prstGeom prst="rect">
            <a:avLst/>
          </a:prstGeom>
        </p:spPr>
      </p:pic>
      <p:pic>
        <p:nvPicPr>
          <p:cNvPr id="6" name="Graphic 5" descr="A circle filled with diagonal lines">
            <a:extLst>
              <a:ext uri="{FF2B5EF4-FFF2-40B4-BE49-F238E27FC236}">
                <a16:creationId xmlns:a16="http://schemas.microsoft.com/office/drawing/2014/main" id="{171FA279-6A52-4E9F-8979-B3B394139779}"/>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58934" t="11636" r="12364" b="10950"/>
          <a:stretch/>
        </p:blipFill>
        <p:spPr>
          <a:xfrm>
            <a:off x="-10180" y="3318626"/>
            <a:ext cx="1312242" cy="3539374"/>
          </a:xfrm>
          <a:prstGeom prst="rect">
            <a:avLst/>
          </a:prstGeom>
        </p:spPr>
      </p:pic>
      <p:cxnSp>
        <p:nvCxnSpPr>
          <p:cNvPr id="7" name="Straight Connector 6">
            <a:extLst>
              <a:ext uri="{FF2B5EF4-FFF2-40B4-BE49-F238E27FC236}">
                <a16:creationId xmlns:a16="http://schemas.microsoft.com/office/drawing/2014/main" id="{D76F3F89-FCCF-4346-8EAC-8644FC998F7D}"/>
              </a:ext>
            </a:extLst>
          </p:cNvPr>
          <p:cNvCxnSpPr>
            <a:cxnSpLocks/>
          </p:cNvCxnSpPr>
          <p:nvPr userDrawn="1"/>
        </p:nvCxnSpPr>
        <p:spPr>
          <a:xfrm flipH="1">
            <a:off x="5186294" y="4786732"/>
            <a:ext cx="6747350" cy="0"/>
          </a:xfrm>
          <a:prstGeom prst="line">
            <a:avLst/>
          </a:prstGeom>
          <a:ln w="7620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A7840984-2724-484D-BF88-EDA1800F8207}"/>
              </a:ext>
            </a:extLst>
          </p:cNvPr>
          <p:cNvGrpSpPr/>
          <p:nvPr userDrawn="1"/>
        </p:nvGrpSpPr>
        <p:grpSpPr>
          <a:xfrm rot="16200000">
            <a:off x="10469429" y="1181806"/>
            <a:ext cx="2584807" cy="869620"/>
            <a:chOff x="9177476" y="5772727"/>
            <a:chExt cx="2584807" cy="869620"/>
          </a:xfrm>
          <a:solidFill>
            <a:schemeClr val="accent4">
              <a:lumMod val="50000"/>
            </a:schemeClr>
          </a:solidFill>
        </p:grpSpPr>
        <p:sp>
          <p:nvSpPr>
            <p:cNvPr id="12" name="Rectangle 11">
              <a:extLst>
                <a:ext uri="{FF2B5EF4-FFF2-40B4-BE49-F238E27FC236}">
                  <a16:creationId xmlns:a16="http://schemas.microsoft.com/office/drawing/2014/main" id="{3A8D0D81-4503-4EE5-B883-4BA60B3CDAE5}"/>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2D0EF0-8E08-49D9-B5DB-8F4B11CB5905}"/>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B50287-8523-4E68-867E-6C41A2D6703F}"/>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0D4F260-BE42-4BE4-88F0-CD09E4FAE9C9}"/>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77C2CC8-AB96-4906-BAB4-CFBB0D2A65A0}"/>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B21D5FF-29D4-4420-9E5F-3B89576884AB}"/>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0BF8512-52A0-4470-A24E-C2041AFF7275}"/>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itle 21">
            <a:extLst>
              <a:ext uri="{FF2B5EF4-FFF2-40B4-BE49-F238E27FC236}">
                <a16:creationId xmlns:a16="http://schemas.microsoft.com/office/drawing/2014/main" id="{C6F95D87-B110-475E-B4F6-66D7E6E983CD}"/>
              </a:ext>
            </a:extLst>
          </p:cNvPr>
          <p:cNvSpPr>
            <a:spLocks noGrp="1"/>
          </p:cNvSpPr>
          <p:nvPr>
            <p:ph type="title" hasCustomPrompt="1"/>
          </p:nvPr>
        </p:nvSpPr>
        <p:spPr>
          <a:xfrm>
            <a:off x="0" y="-1242689"/>
            <a:ext cx="9082603" cy="1105037"/>
          </a:xfrm>
        </p:spPr>
        <p:txBody>
          <a:bodyPr/>
          <a:lstStyle>
            <a:lvl1pPr>
              <a:defRPr/>
            </a:lvl1pPr>
          </a:lstStyle>
          <a:p>
            <a:r>
              <a:rPr lang="en-US"/>
              <a:t>Break time slide</a:t>
            </a:r>
          </a:p>
        </p:txBody>
      </p:sp>
      <p:sp>
        <p:nvSpPr>
          <p:cNvPr id="23" name="TextBox 22">
            <a:extLst>
              <a:ext uri="{FF2B5EF4-FFF2-40B4-BE49-F238E27FC236}">
                <a16:creationId xmlns:a16="http://schemas.microsoft.com/office/drawing/2014/main" id="{D837D49D-08AC-4DEA-BD5B-2DB5216BEBED}"/>
              </a:ext>
            </a:extLst>
          </p:cNvPr>
          <p:cNvSpPr txBox="1"/>
          <p:nvPr userDrawn="1"/>
        </p:nvSpPr>
        <p:spPr>
          <a:xfrm>
            <a:off x="5186294" y="4947807"/>
            <a:ext cx="7005706" cy="1107996"/>
          </a:xfrm>
          <a:prstGeom prst="rect">
            <a:avLst/>
          </a:prstGeom>
          <a:noFill/>
        </p:spPr>
        <p:txBody>
          <a:bodyPr wrap="square" rtlCol="0">
            <a:spAutoFit/>
          </a:bodyPr>
          <a:lstStyle/>
          <a:p>
            <a:r>
              <a:rPr lang="en-US" sz="6600" b="1" spc="600">
                <a:latin typeface="+mj-lt"/>
              </a:rPr>
              <a:t>BREAK TIME</a:t>
            </a:r>
          </a:p>
        </p:txBody>
      </p:sp>
    </p:spTree>
    <p:extLst>
      <p:ext uri="{BB962C8B-B14F-4D97-AF65-F5344CB8AC3E}">
        <p14:creationId xmlns:p14="http://schemas.microsoft.com/office/powerpoint/2010/main" val="4115128211"/>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299454-A714-4845-8B14-EC54C70A0AC0}"/>
              </a:ext>
            </a:extLst>
          </p:cNvPr>
          <p:cNvSpPr>
            <a:spLocks noGrp="1"/>
          </p:cNvSpPr>
          <p:nvPr>
            <p:ph type="dt" sz="half" idx="10"/>
          </p:nvPr>
        </p:nvSpPr>
        <p:spPr/>
        <p:txBody>
          <a:bodyPr/>
          <a:lstStyle/>
          <a:p>
            <a:fld id="{9E7F3E95-5449-464B-9A17-EBCF3AFEBB5B}" type="datetimeFigureOut">
              <a:rPr lang="en-US" smtClean="0"/>
              <a:t>8/7/2024</a:t>
            </a:fld>
            <a:endParaRPr lang="en-US"/>
          </a:p>
        </p:txBody>
      </p:sp>
      <p:sp>
        <p:nvSpPr>
          <p:cNvPr id="4" name="Footer Placeholder 3">
            <a:extLst>
              <a:ext uri="{FF2B5EF4-FFF2-40B4-BE49-F238E27FC236}">
                <a16:creationId xmlns:a16="http://schemas.microsoft.com/office/drawing/2014/main" id="{C3EDC05A-6EFB-47FE-B6D9-8C844160BF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6E0B9E-7211-4B10-9EA9-3FBAF7F28A7D}"/>
              </a:ext>
            </a:extLst>
          </p:cNvPr>
          <p:cNvSpPr>
            <a:spLocks noGrp="1"/>
          </p:cNvSpPr>
          <p:nvPr>
            <p:ph type="sldNum" sz="quarter" idx="12"/>
          </p:nvPr>
        </p:nvSpPr>
        <p:spPr/>
        <p:txBody>
          <a:bodyPr/>
          <a:lstStyle/>
          <a:p>
            <a:fld id="{5B4CAECD-02FE-4C4A-9471-426DCC91B0DD}" type="slidenum">
              <a:rPr lang="en-US" smtClean="0"/>
              <a:t>‹#›</a:t>
            </a:fld>
            <a:endParaRPr lang="en-US"/>
          </a:p>
        </p:txBody>
      </p:sp>
      <p:sp>
        <p:nvSpPr>
          <p:cNvPr id="6" name="Title 5">
            <a:extLst>
              <a:ext uri="{FF2B5EF4-FFF2-40B4-BE49-F238E27FC236}">
                <a16:creationId xmlns:a16="http://schemas.microsoft.com/office/drawing/2014/main" id="{52A79CAF-10AA-45A9-B2AC-A9D989E1242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7896668"/>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Only 2">
    <p:spTree>
      <p:nvGrpSpPr>
        <p:cNvPr id="1" name=""/>
        <p:cNvGrpSpPr/>
        <p:nvPr/>
      </p:nvGrpSpPr>
      <p:grpSpPr>
        <a:xfrm>
          <a:off x="0" y="0"/>
          <a:ext cx="0" cy="0"/>
          <a:chOff x="0" y="0"/>
          <a:chExt cx="0" cy="0"/>
        </a:xfrm>
      </p:grpSpPr>
      <p:pic>
        <p:nvPicPr>
          <p:cNvPr id="7" name="Graphic 6" descr="An organic corner shape">
            <a:extLst>
              <a:ext uri="{FF2B5EF4-FFF2-40B4-BE49-F238E27FC236}">
                <a16:creationId xmlns:a16="http://schemas.microsoft.com/office/drawing/2014/main" id="{2B1102AC-8EB6-4934-959F-AC0EE6F0200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sp>
        <p:nvSpPr>
          <p:cNvPr id="3" name="Date Placeholder 2">
            <a:extLst>
              <a:ext uri="{FF2B5EF4-FFF2-40B4-BE49-F238E27FC236}">
                <a16:creationId xmlns:a16="http://schemas.microsoft.com/office/drawing/2014/main" id="{B9299454-A714-4845-8B14-EC54C70A0AC0}"/>
              </a:ext>
            </a:extLst>
          </p:cNvPr>
          <p:cNvSpPr>
            <a:spLocks noGrp="1"/>
          </p:cNvSpPr>
          <p:nvPr>
            <p:ph type="dt" sz="half" idx="10"/>
          </p:nvPr>
        </p:nvSpPr>
        <p:spPr/>
        <p:txBody>
          <a:bodyPr/>
          <a:lstStyle/>
          <a:p>
            <a:fld id="{9E7F3E95-5449-464B-9A17-EBCF3AFEBB5B}" type="datetimeFigureOut">
              <a:rPr lang="en-US" smtClean="0"/>
              <a:t>8/7/2024</a:t>
            </a:fld>
            <a:endParaRPr lang="en-US"/>
          </a:p>
        </p:txBody>
      </p:sp>
      <p:sp>
        <p:nvSpPr>
          <p:cNvPr id="4" name="Footer Placeholder 3">
            <a:extLst>
              <a:ext uri="{FF2B5EF4-FFF2-40B4-BE49-F238E27FC236}">
                <a16:creationId xmlns:a16="http://schemas.microsoft.com/office/drawing/2014/main" id="{C3EDC05A-6EFB-47FE-B6D9-8C844160BF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6E0B9E-7211-4B10-9EA9-3FBAF7F28A7D}"/>
              </a:ext>
            </a:extLst>
          </p:cNvPr>
          <p:cNvSpPr>
            <a:spLocks noGrp="1"/>
          </p:cNvSpPr>
          <p:nvPr>
            <p:ph type="sldNum" sz="quarter" idx="12"/>
          </p:nvPr>
        </p:nvSpPr>
        <p:spPr/>
        <p:txBody>
          <a:bodyPr/>
          <a:lstStyle/>
          <a:p>
            <a:fld id="{5B4CAECD-02FE-4C4A-9471-426DCC91B0DD}" type="slidenum">
              <a:rPr lang="en-US" smtClean="0"/>
              <a:t>‹#›</a:t>
            </a:fld>
            <a:endParaRPr lang="en-US"/>
          </a:p>
        </p:txBody>
      </p:sp>
      <p:sp>
        <p:nvSpPr>
          <p:cNvPr id="6" name="Title 5">
            <a:extLst>
              <a:ext uri="{FF2B5EF4-FFF2-40B4-BE49-F238E27FC236}">
                <a16:creationId xmlns:a16="http://schemas.microsoft.com/office/drawing/2014/main" id="{52A79CAF-10AA-45A9-B2AC-A9D989E1242A}"/>
              </a:ext>
            </a:extLst>
          </p:cNvPr>
          <p:cNvSpPr>
            <a:spLocks noGrp="1"/>
          </p:cNvSpPr>
          <p:nvPr>
            <p:ph type="title"/>
          </p:nvPr>
        </p:nvSpPr>
        <p:spPr>
          <a:xfrm>
            <a:off x="3455470" y="585651"/>
            <a:ext cx="6811843" cy="1105037"/>
          </a:xfrm>
        </p:spPr>
        <p:txBody>
          <a:bodyPr/>
          <a:lstStyle/>
          <a:p>
            <a:r>
              <a:rPr lang="en-US"/>
              <a:t>Click to edit Master title style</a:t>
            </a:r>
          </a:p>
        </p:txBody>
      </p:sp>
      <p:pic>
        <p:nvPicPr>
          <p:cNvPr id="8" name="Picture 7">
            <a:extLst>
              <a:ext uri="{FF2B5EF4-FFF2-40B4-BE49-F238E27FC236}">
                <a16:creationId xmlns:a16="http://schemas.microsoft.com/office/drawing/2014/main" id="{793FE53E-29FB-4D09-8C13-C143C0AF73E7}"/>
              </a:ext>
            </a:extLst>
          </p:cNvPr>
          <p:cNvPicPr>
            <a:picLocks noChangeAspect="1"/>
          </p:cNvPicPr>
          <p:nvPr userDrawn="1"/>
        </p:nvPicPr>
        <p:blipFill>
          <a:blip r:embed="rId4">
            <a:extLst>
              <a:ext uri="{28A0092B-C50C-407E-A947-70E740481C1C}">
                <a14:useLocalDpi xmlns:a14="http://schemas.microsoft.com/office/drawing/2010/main" val="0"/>
              </a:ext>
            </a:extLst>
          </a:blip>
          <a:srcRect l="16667" r="16667"/>
          <a:stretch/>
        </p:blipFill>
        <p:spPr>
          <a:xfrm>
            <a:off x="722314" y="886303"/>
            <a:ext cx="2255520" cy="2255520"/>
          </a:xfrm>
          <a:prstGeom prst="ellipse">
            <a:avLst/>
          </a:prstGeom>
          <a:ln w="76200">
            <a:solidFill>
              <a:schemeClr val="accent2"/>
            </a:solidFill>
          </a:ln>
        </p:spPr>
      </p:pic>
      <p:pic>
        <p:nvPicPr>
          <p:cNvPr id="9" name="Picture 8">
            <a:extLst>
              <a:ext uri="{FF2B5EF4-FFF2-40B4-BE49-F238E27FC236}">
                <a16:creationId xmlns:a16="http://schemas.microsoft.com/office/drawing/2014/main" id="{3AC286AA-C7E6-4AA5-91C6-DE069B283BD8}"/>
              </a:ext>
            </a:extLst>
          </p:cNvPr>
          <p:cNvPicPr>
            <a:picLocks noChangeAspect="1"/>
          </p:cNvPicPr>
          <p:nvPr userDrawn="1"/>
        </p:nvPicPr>
        <p:blipFill>
          <a:blip r:embed="rId5">
            <a:extLst>
              <a:ext uri="{28A0092B-C50C-407E-A947-70E740481C1C}">
                <a14:useLocalDpi xmlns:a14="http://schemas.microsoft.com/office/drawing/2010/main" val="0"/>
              </a:ext>
            </a:extLst>
          </a:blip>
          <a:srcRect l="16748" r="16748"/>
          <a:stretch/>
        </p:blipFill>
        <p:spPr>
          <a:xfrm>
            <a:off x="1629095" y="3759361"/>
            <a:ext cx="1731326" cy="1731326"/>
          </a:xfrm>
          <a:prstGeom prst="ellipse">
            <a:avLst/>
          </a:prstGeom>
          <a:ln w="76200">
            <a:solidFill>
              <a:schemeClr val="tx2"/>
            </a:solidFill>
          </a:ln>
        </p:spPr>
      </p:pic>
      <p:pic>
        <p:nvPicPr>
          <p:cNvPr id="10" name="Graphic 9" descr="A circle filled with diagonal lines">
            <a:extLst>
              <a:ext uri="{FF2B5EF4-FFF2-40B4-BE49-F238E27FC236}">
                <a16:creationId xmlns:a16="http://schemas.microsoft.com/office/drawing/2014/main" id="{E0E1E002-3F69-4F07-B9EE-491BEF3BDD03}"/>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29003" t="11635" r="12363" b="52733"/>
          <a:stretch/>
        </p:blipFill>
        <p:spPr>
          <a:xfrm rot="5400000" flipV="1">
            <a:off x="10037114" y="525789"/>
            <a:ext cx="2680677" cy="1629095"/>
          </a:xfrm>
          <a:prstGeom prst="rect">
            <a:avLst/>
          </a:prstGeom>
        </p:spPr>
      </p:pic>
      <p:pic>
        <p:nvPicPr>
          <p:cNvPr id="11" name="Graphic 10" descr="A square made of dots">
            <a:extLst>
              <a:ext uri="{FF2B5EF4-FFF2-40B4-BE49-F238E27FC236}">
                <a16:creationId xmlns:a16="http://schemas.microsoft.com/office/drawing/2014/main" id="{4C0D2209-1C97-444D-963E-64AA356270B3}"/>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4777" t="13758" r="30556" b="40300"/>
          <a:stretch/>
        </p:blipFill>
        <p:spPr>
          <a:xfrm rot="5400000">
            <a:off x="486330" y="4207589"/>
            <a:ext cx="1127760" cy="2100421"/>
          </a:xfrm>
          <a:prstGeom prst="rect">
            <a:avLst/>
          </a:prstGeom>
        </p:spPr>
      </p:pic>
    </p:spTree>
    <p:extLst>
      <p:ext uri="{BB962C8B-B14F-4D97-AF65-F5344CB8AC3E}">
        <p14:creationId xmlns:p14="http://schemas.microsoft.com/office/powerpoint/2010/main" val="4153332886"/>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590C293-FE0B-463C-857E-DF3752343DE7}"/>
              </a:ext>
            </a:extLst>
          </p:cNvPr>
          <p:cNvSpPr>
            <a:spLocks noGrp="1"/>
          </p:cNvSpPr>
          <p:nvPr>
            <p:ph type="title" hasCustomPrompt="1"/>
          </p:nvPr>
        </p:nvSpPr>
        <p:spPr>
          <a:xfrm>
            <a:off x="381000" y="-1105037"/>
            <a:ext cx="9082603" cy="1105037"/>
          </a:xfrm>
        </p:spPr>
        <p:txBody>
          <a:bodyPr/>
          <a:lstStyle>
            <a:lvl1pPr>
              <a:defRPr/>
            </a:lvl1pPr>
          </a:lstStyle>
          <a:p>
            <a:r>
              <a:rPr lang="en-US"/>
              <a:t>Blank layout title (1)</a:t>
            </a:r>
          </a:p>
        </p:txBody>
      </p:sp>
      <p:sp>
        <p:nvSpPr>
          <p:cNvPr id="9" name="Date Placeholder 8">
            <a:extLst>
              <a:ext uri="{FF2B5EF4-FFF2-40B4-BE49-F238E27FC236}">
                <a16:creationId xmlns:a16="http://schemas.microsoft.com/office/drawing/2014/main" id="{C5059B3B-ADB1-49A4-871E-05C78B568FD3}"/>
              </a:ext>
            </a:extLst>
          </p:cNvPr>
          <p:cNvSpPr>
            <a:spLocks noGrp="1"/>
          </p:cNvSpPr>
          <p:nvPr>
            <p:ph type="dt" sz="half" idx="10"/>
          </p:nvPr>
        </p:nvSpPr>
        <p:spPr/>
        <p:txBody>
          <a:bodyPr/>
          <a:lstStyle/>
          <a:p>
            <a:fld id="{9E7F3E95-5449-464B-9A17-EBCF3AFEBB5B}" type="datetimeFigureOut">
              <a:rPr lang="en-US" smtClean="0"/>
              <a:pPr/>
              <a:t>8/7/2024</a:t>
            </a:fld>
            <a:endParaRPr lang="en-US"/>
          </a:p>
        </p:txBody>
      </p:sp>
      <p:sp>
        <p:nvSpPr>
          <p:cNvPr id="10" name="Footer Placeholder 9">
            <a:extLst>
              <a:ext uri="{FF2B5EF4-FFF2-40B4-BE49-F238E27FC236}">
                <a16:creationId xmlns:a16="http://schemas.microsoft.com/office/drawing/2014/main" id="{3872F73A-0F28-42E1-9F70-85468A66094A}"/>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DDF14BCE-7454-4381-83D0-3B2A215A78AD}"/>
              </a:ext>
            </a:extLst>
          </p:cNvPr>
          <p:cNvSpPr>
            <a:spLocks noGrp="1"/>
          </p:cNvSpPr>
          <p:nvPr>
            <p:ph type="sldNum" sz="quarter" idx="12"/>
          </p:nvPr>
        </p:nvSpPr>
        <p:spPr/>
        <p:txBody>
          <a:bodyPr/>
          <a:lstStyle/>
          <a:p>
            <a:fld id="{5B4CAECD-02FE-4C4A-9471-426DCC91B0DD}" type="slidenum">
              <a:rPr lang="en-US" smtClean="0"/>
              <a:pPr/>
              <a:t>‹#›</a:t>
            </a:fld>
            <a:endParaRPr lang="en-US"/>
          </a:p>
        </p:txBody>
      </p:sp>
    </p:spTree>
    <p:extLst>
      <p:ext uri="{BB962C8B-B14F-4D97-AF65-F5344CB8AC3E}">
        <p14:creationId xmlns:p14="http://schemas.microsoft.com/office/powerpoint/2010/main" val="2228404378"/>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Blank 2">
    <p:spTree>
      <p:nvGrpSpPr>
        <p:cNvPr id="1" name=""/>
        <p:cNvGrpSpPr/>
        <p:nvPr/>
      </p:nvGrpSpPr>
      <p:grpSpPr>
        <a:xfrm>
          <a:off x="0" y="0"/>
          <a:ext cx="0" cy="0"/>
          <a:chOff x="0" y="0"/>
          <a:chExt cx="0" cy="0"/>
        </a:xfrm>
      </p:grpSpPr>
      <p:pic>
        <p:nvPicPr>
          <p:cNvPr id="18" name="Picture 17" descr="Shape, circle&#10;&#10;Description automatically generated">
            <a:extLst>
              <a:ext uri="{FF2B5EF4-FFF2-40B4-BE49-F238E27FC236}">
                <a16:creationId xmlns:a16="http://schemas.microsoft.com/office/drawing/2014/main" id="{479209DD-943F-40A3-BE67-568D7AFFA1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96" r="41616" b="8148"/>
          <a:stretch/>
        </p:blipFill>
        <p:spPr>
          <a:xfrm>
            <a:off x="7415810" y="0"/>
            <a:ext cx="4776190" cy="6858000"/>
          </a:xfrm>
          <a:prstGeom prst="rect">
            <a:avLst/>
          </a:prstGeom>
        </p:spPr>
      </p:pic>
      <p:pic>
        <p:nvPicPr>
          <p:cNvPr id="19" name="Picture 18" descr="Shape, circle&#10;&#10;Description automatically generated">
            <a:extLst>
              <a:ext uri="{FF2B5EF4-FFF2-40B4-BE49-F238E27FC236}">
                <a16:creationId xmlns:a16="http://schemas.microsoft.com/office/drawing/2014/main" id="{58BBFD0D-E49D-4D6F-8B9E-9CC0C43E122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393" r="11727" b="3836"/>
          <a:stretch/>
        </p:blipFill>
        <p:spPr>
          <a:xfrm>
            <a:off x="7734769" y="1"/>
            <a:ext cx="4457231" cy="6858000"/>
          </a:xfrm>
          <a:prstGeom prst="rect">
            <a:avLst/>
          </a:prstGeom>
        </p:spPr>
      </p:pic>
      <p:sp>
        <p:nvSpPr>
          <p:cNvPr id="5" name="Oval 4">
            <a:extLst>
              <a:ext uri="{FF2B5EF4-FFF2-40B4-BE49-F238E27FC236}">
                <a16:creationId xmlns:a16="http://schemas.microsoft.com/office/drawing/2014/main" id="{06F819EA-B217-48B3-B2B1-2751E4E5BA3E}"/>
              </a:ext>
            </a:extLst>
          </p:cNvPr>
          <p:cNvSpPr/>
          <p:nvPr userDrawn="1"/>
        </p:nvSpPr>
        <p:spPr>
          <a:xfrm>
            <a:off x="411661" y="6209844"/>
            <a:ext cx="579122" cy="579122"/>
          </a:xfrm>
          <a:prstGeom prst="ellipse">
            <a:avLst/>
          </a:prstGeom>
          <a:noFill/>
          <a:ln w="571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9">
            <a:extLst>
              <a:ext uri="{FF2B5EF4-FFF2-40B4-BE49-F238E27FC236}">
                <a16:creationId xmlns:a16="http://schemas.microsoft.com/office/drawing/2014/main" id="{C082D011-36B9-40ED-B869-8C337537A6C1}"/>
              </a:ext>
            </a:extLst>
          </p:cNvPr>
          <p:cNvSpPr>
            <a:spLocks noGrp="1"/>
          </p:cNvSpPr>
          <p:nvPr>
            <p:ph type="pic" sz="quarter" idx="13"/>
          </p:nvPr>
        </p:nvSpPr>
        <p:spPr>
          <a:xfrm rot="386686">
            <a:off x="8283840" y="812680"/>
            <a:ext cx="3611140" cy="2527509"/>
          </a:xfrm>
          <a:prstGeom prst="roundRect">
            <a:avLst/>
          </a:prstGeom>
          <a:blipFill>
            <a:blip r:embed="rId4"/>
            <a:stretch>
              <a:fillRect l="-1733" t="-4791" r="-4532" b="-12623"/>
            </a:stretch>
          </a:blipFill>
          <a:ln>
            <a:solidFill>
              <a:schemeClr val="tx1">
                <a:lumMod val="20000"/>
                <a:lumOff val="80000"/>
              </a:schemeClr>
            </a:solidFill>
          </a:ln>
        </p:spPr>
        <p:txBody>
          <a:bodyPr/>
          <a:lstStyle/>
          <a:p>
            <a:r>
              <a:rPr lang="en-US"/>
              <a:t>Click icon to add picture</a:t>
            </a:r>
          </a:p>
        </p:txBody>
      </p:sp>
      <p:sp>
        <p:nvSpPr>
          <p:cNvPr id="8" name="Picture Placeholder 9">
            <a:extLst>
              <a:ext uri="{FF2B5EF4-FFF2-40B4-BE49-F238E27FC236}">
                <a16:creationId xmlns:a16="http://schemas.microsoft.com/office/drawing/2014/main" id="{95985E1C-8F86-46BD-AB71-6EB09CF5B8C3}"/>
              </a:ext>
            </a:extLst>
          </p:cNvPr>
          <p:cNvSpPr>
            <a:spLocks noGrp="1"/>
          </p:cNvSpPr>
          <p:nvPr>
            <p:ph type="pic" sz="quarter" idx="14"/>
          </p:nvPr>
        </p:nvSpPr>
        <p:spPr>
          <a:xfrm rot="21288546">
            <a:off x="8351197" y="3413999"/>
            <a:ext cx="3611136" cy="2527506"/>
          </a:xfrm>
          <a:prstGeom prst="roundRect">
            <a:avLst/>
          </a:prstGeom>
          <a:blipFill>
            <a:blip r:embed="rId5"/>
            <a:stretch>
              <a:fillRect/>
            </a:stretch>
          </a:blipFill>
          <a:ln>
            <a:solidFill>
              <a:schemeClr val="tx1">
                <a:lumMod val="20000"/>
                <a:lumOff val="80000"/>
              </a:schemeClr>
            </a:solidFill>
          </a:ln>
        </p:spPr>
        <p:txBody>
          <a:bodyPr/>
          <a:lstStyle/>
          <a:p>
            <a:r>
              <a:rPr lang="en-US"/>
              <a:t>Click icon to add picture</a:t>
            </a:r>
          </a:p>
        </p:txBody>
      </p:sp>
      <p:pic>
        <p:nvPicPr>
          <p:cNvPr id="9" name="Graphic 8" descr="Grid lines">
            <a:extLst>
              <a:ext uri="{FF2B5EF4-FFF2-40B4-BE49-F238E27FC236}">
                <a16:creationId xmlns:a16="http://schemas.microsoft.com/office/drawing/2014/main" id="{163AE603-C95D-4DDE-B34B-93955F9C7221}"/>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2255" b="2640"/>
          <a:stretch/>
        </p:blipFill>
        <p:spPr>
          <a:xfrm>
            <a:off x="-24659" y="4297680"/>
            <a:ext cx="992606" cy="2560320"/>
          </a:xfrm>
          <a:prstGeom prst="rect">
            <a:avLst/>
          </a:prstGeom>
        </p:spPr>
      </p:pic>
      <p:sp>
        <p:nvSpPr>
          <p:cNvPr id="10" name="Oval 9">
            <a:extLst>
              <a:ext uri="{FF2B5EF4-FFF2-40B4-BE49-F238E27FC236}">
                <a16:creationId xmlns:a16="http://schemas.microsoft.com/office/drawing/2014/main" id="{A79D7753-0650-4DB1-8866-957993B6D7D1}"/>
              </a:ext>
            </a:extLst>
          </p:cNvPr>
          <p:cNvSpPr/>
          <p:nvPr userDrawn="1"/>
        </p:nvSpPr>
        <p:spPr>
          <a:xfrm>
            <a:off x="-62798" y="5220697"/>
            <a:ext cx="304726" cy="304726"/>
          </a:xfrm>
          <a:prstGeom prst="ellipse">
            <a:avLst/>
          </a:pr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1AAB39C7-E81F-4BA6-8500-0DCEF7392285}"/>
              </a:ext>
            </a:extLst>
          </p:cNvPr>
          <p:cNvSpPr>
            <a:spLocks noGrp="1"/>
          </p:cNvSpPr>
          <p:nvPr>
            <p:ph type="title" hasCustomPrompt="1"/>
          </p:nvPr>
        </p:nvSpPr>
        <p:spPr>
          <a:xfrm>
            <a:off x="241928" y="-1333944"/>
            <a:ext cx="9082603" cy="1105037"/>
          </a:xfrm>
        </p:spPr>
        <p:txBody>
          <a:bodyPr/>
          <a:lstStyle>
            <a:lvl1pPr>
              <a:defRPr/>
            </a:lvl1pPr>
          </a:lstStyle>
          <a:p>
            <a:r>
              <a:rPr lang="en-US"/>
              <a:t>Blank layout title (2)</a:t>
            </a:r>
          </a:p>
        </p:txBody>
      </p:sp>
      <p:sp>
        <p:nvSpPr>
          <p:cNvPr id="15" name="Date Placeholder 14">
            <a:extLst>
              <a:ext uri="{FF2B5EF4-FFF2-40B4-BE49-F238E27FC236}">
                <a16:creationId xmlns:a16="http://schemas.microsoft.com/office/drawing/2014/main" id="{013535A6-3393-4FBF-8BA0-5DA53B823292}"/>
              </a:ext>
            </a:extLst>
          </p:cNvPr>
          <p:cNvSpPr>
            <a:spLocks noGrp="1"/>
          </p:cNvSpPr>
          <p:nvPr>
            <p:ph type="dt" sz="half" idx="15"/>
          </p:nvPr>
        </p:nvSpPr>
        <p:spPr/>
        <p:txBody>
          <a:bodyPr/>
          <a:lstStyle/>
          <a:p>
            <a:fld id="{9E7F3E95-5449-464B-9A17-EBCF3AFEBB5B}" type="datetimeFigureOut">
              <a:rPr lang="en-US" smtClean="0"/>
              <a:pPr/>
              <a:t>8/7/2024</a:t>
            </a:fld>
            <a:endParaRPr lang="en-US"/>
          </a:p>
        </p:txBody>
      </p:sp>
      <p:sp>
        <p:nvSpPr>
          <p:cNvPr id="16" name="Footer Placeholder 15">
            <a:extLst>
              <a:ext uri="{FF2B5EF4-FFF2-40B4-BE49-F238E27FC236}">
                <a16:creationId xmlns:a16="http://schemas.microsoft.com/office/drawing/2014/main" id="{7E234428-7E96-4FE7-8942-9205369580F6}"/>
              </a:ext>
            </a:extLst>
          </p:cNvPr>
          <p:cNvSpPr>
            <a:spLocks noGrp="1"/>
          </p:cNvSpPr>
          <p:nvPr>
            <p:ph type="ftr" sz="quarter" idx="16"/>
          </p:nvPr>
        </p:nvSpPr>
        <p:spPr/>
        <p:txBody>
          <a:bodyPr/>
          <a:lstStyle/>
          <a:p>
            <a:endParaRPr lang="en-US"/>
          </a:p>
        </p:txBody>
      </p:sp>
      <p:sp>
        <p:nvSpPr>
          <p:cNvPr id="17" name="Slide Number Placeholder 16">
            <a:extLst>
              <a:ext uri="{FF2B5EF4-FFF2-40B4-BE49-F238E27FC236}">
                <a16:creationId xmlns:a16="http://schemas.microsoft.com/office/drawing/2014/main" id="{7E77D726-89A3-47B7-8AC2-C9B56E1EA289}"/>
              </a:ext>
            </a:extLst>
          </p:cNvPr>
          <p:cNvSpPr>
            <a:spLocks noGrp="1"/>
          </p:cNvSpPr>
          <p:nvPr>
            <p:ph type="sldNum" sz="quarter" idx="17"/>
          </p:nvPr>
        </p:nvSpPr>
        <p:spPr/>
        <p:txBody>
          <a:bodyPr/>
          <a:lstStyle/>
          <a:p>
            <a:fld id="{5B4CAECD-02FE-4C4A-9471-426DCC91B0DD}" type="slidenum">
              <a:rPr lang="en-US" smtClean="0"/>
              <a:pPr/>
              <a:t>‹#›</a:t>
            </a:fld>
            <a:endParaRPr lang="en-US"/>
          </a:p>
        </p:txBody>
      </p:sp>
    </p:spTree>
    <p:extLst>
      <p:ext uri="{BB962C8B-B14F-4D97-AF65-F5344CB8AC3E}">
        <p14:creationId xmlns:p14="http://schemas.microsoft.com/office/powerpoint/2010/main" val="2807321031"/>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Blank 3">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AAB39C7-E81F-4BA6-8500-0DCEF7392285}"/>
              </a:ext>
            </a:extLst>
          </p:cNvPr>
          <p:cNvSpPr>
            <a:spLocks noGrp="1"/>
          </p:cNvSpPr>
          <p:nvPr>
            <p:ph type="title" hasCustomPrompt="1"/>
          </p:nvPr>
        </p:nvSpPr>
        <p:spPr>
          <a:xfrm>
            <a:off x="241928" y="-1333944"/>
            <a:ext cx="9082603" cy="1105037"/>
          </a:xfrm>
        </p:spPr>
        <p:txBody>
          <a:bodyPr/>
          <a:lstStyle>
            <a:lvl1pPr>
              <a:defRPr/>
            </a:lvl1pPr>
          </a:lstStyle>
          <a:p>
            <a:r>
              <a:rPr lang="en-US"/>
              <a:t>Blank layout title (3)</a:t>
            </a:r>
          </a:p>
        </p:txBody>
      </p:sp>
      <p:pic>
        <p:nvPicPr>
          <p:cNvPr id="18" name="Graphic 17" descr="An organic corner shape">
            <a:extLst>
              <a:ext uri="{FF2B5EF4-FFF2-40B4-BE49-F238E27FC236}">
                <a16:creationId xmlns:a16="http://schemas.microsoft.com/office/drawing/2014/main" id="{603D9619-B176-499A-8439-AC985FB84C1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pic>
        <p:nvPicPr>
          <p:cNvPr id="19" name="Picture 18">
            <a:extLst>
              <a:ext uri="{FF2B5EF4-FFF2-40B4-BE49-F238E27FC236}">
                <a16:creationId xmlns:a16="http://schemas.microsoft.com/office/drawing/2014/main" id="{D776022C-68A9-46BA-805B-E772668E93DC}"/>
              </a:ext>
            </a:extLst>
          </p:cNvPr>
          <p:cNvPicPr>
            <a:picLocks noChangeAspect="1"/>
          </p:cNvPicPr>
          <p:nvPr userDrawn="1"/>
        </p:nvPicPr>
        <p:blipFill>
          <a:blip r:embed="rId4">
            <a:extLst>
              <a:ext uri="{28A0092B-C50C-407E-A947-70E740481C1C}">
                <a14:useLocalDpi xmlns:a14="http://schemas.microsoft.com/office/drawing/2010/main" val="0"/>
              </a:ext>
            </a:extLst>
          </a:blip>
          <a:srcRect l="16667" r="16667"/>
          <a:stretch/>
        </p:blipFill>
        <p:spPr>
          <a:xfrm>
            <a:off x="722314" y="886303"/>
            <a:ext cx="2255520" cy="2255520"/>
          </a:xfrm>
          <a:prstGeom prst="ellipse">
            <a:avLst/>
          </a:prstGeom>
          <a:ln w="76200">
            <a:solidFill>
              <a:schemeClr val="accent2"/>
            </a:solidFill>
          </a:ln>
        </p:spPr>
      </p:pic>
      <p:pic>
        <p:nvPicPr>
          <p:cNvPr id="20" name="Picture 19">
            <a:extLst>
              <a:ext uri="{FF2B5EF4-FFF2-40B4-BE49-F238E27FC236}">
                <a16:creationId xmlns:a16="http://schemas.microsoft.com/office/drawing/2014/main" id="{A3C44E2E-C748-4A8D-BA50-9CA5D500F606}"/>
              </a:ext>
            </a:extLst>
          </p:cNvPr>
          <p:cNvPicPr>
            <a:picLocks noChangeAspect="1"/>
          </p:cNvPicPr>
          <p:nvPr userDrawn="1"/>
        </p:nvPicPr>
        <p:blipFill>
          <a:blip r:embed="rId5">
            <a:extLst>
              <a:ext uri="{28A0092B-C50C-407E-A947-70E740481C1C}">
                <a14:useLocalDpi xmlns:a14="http://schemas.microsoft.com/office/drawing/2010/main" val="0"/>
              </a:ext>
            </a:extLst>
          </a:blip>
          <a:srcRect l="16748" r="16748"/>
          <a:stretch/>
        </p:blipFill>
        <p:spPr>
          <a:xfrm>
            <a:off x="1629095" y="3759361"/>
            <a:ext cx="1731326" cy="1731326"/>
          </a:xfrm>
          <a:prstGeom prst="ellipse">
            <a:avLst/>
          </a:prstGeom>
          <a:ln w="76200">
            <a:solidFill>
              <a:schemeClr val="tx2"/>
            </a:solidFill>
          </a:ln>
        </p:spPr>
      </p:pic>
      <p:pic>
        <p:nvPicPr>
          <p:cNvPr id="21" name="Graphic 20" descr="A circle filled with diagonal lines">
            <a:extLst>
              <a:ext uri="{FF2B5EF4-FFF2-40B4-BE49-F238E27FC236}">
                <a16:creationId xmlns:a16="http://schemas.microsoft.com/office/drawing/2014/main" id="{DEBA5AF1-83D9-4A20-81C9-AB6821DA9EDD}"/>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29003" t="11635" r="12363" b="52733"/>
          <a:stretch/>
        </p:blipFill>
        <p:spPr>
          <a:xfrm rot="5400000" flipV="1">
            <a:off x="10037114" y="525789"/>
            <a:ext cx="2680677" cy="1629095"/>
          </a:xfrm>
          <a:prstGeom prst="rect">
            <a:avLst/>
          </a:prstGeom>
        </p:spPr>
      </p:pic>
      <p:pic>
        <p:nvPicPr>
          <p:cNvPr id="22" name="Graphic 21" descr="A square made of dots">
            <a:extLst>
              <a:ext uri="{FF2B5EF4-FFF2-40B4-BE49-F238E27FC236}">
                <a16:creationId xmlns:a16="http://schemas.microsoft.com/office/drawing/2014/main" id="{CA5BDBA7-1B1B-46A2-966E-800C90298081}"/>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4777" t="13758" r="30556" b="40300"/>
          <a:stretch/>
        </p:blipFill>
        <p:spPr>
          <a:xfrm rot="5400000">
            <a:off x="486330" y="4207589"/>
            <a:ext cx="1127760" cy="2100421"/>
          </a:xfrm>
          <a:prstGeom prst="rect">
            <a:avLst/>
          </a:prstGeom>
        </p:spPr>
      </p:pic>
      <p:sp>
        <p:nvSpPr>
          <p:cNvPr id="2" name="Date Placeholder 1">
            <a:extLst>
              <a:ext uri="{FF2B5EF4-FFF2-40B4-BE49-F238E27FC236}">
                <a16:creationId xmlns:a16="http://schemas.microsoft.com/office/drawing/2014/main" id="{75007D48-0C35-4111-988C-9FFF28C22336}"/>
              </a:ext>
            </a:extLst>
          </p:cNvPr>
          <p:cNvSpPr>
            <a:spLocks noGrp="1"/>
          </p:cNvSpPr>
          <p:nvPr>
            <p:ph type="dt" sz="half" idx="10"/>
          </p:nvPr>
        </p:nvSpPr>
        <p:spPr/>
        <p:txBody>
          <a:bodyPr/>
          <a:lstStyle/>
          <a:p>
            <a:fld id="{9E7F3E95-5449-464B-9A17-EBCF3AFEBB5B}" type="datetimeFigureOut">
              <a:rPr lang="en-US" smtClean="0"/>
              <a:pPr/>
              <a:t>8/7/2024</a:t>
            </a:fld>
            <a:endParaRPr lang="en-US"/>
          </a:p>
        </p:txBody>
      </p:sp>
      <p:sp>
        <p:nvSpPr>
          <p:cNvPr id="3" name="Footer Placeholder 2">
            <a:extLst>
              <a:ext uri="{FF2B5EF4-FFF2-40B4-BE49-F238E27FC236}">
                <a16:creationId xmlns:a16="http://schemas.microsoft.com/office/drawing/2014/main" id="{9657E83A-904E-4044-893F-7DF5B91478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031DB5-EF50-4B81-AAB9-D4BA3C1D124D}"/>
              </a:ext>
            </a:extLst>
          </p:cNvPr>
          <p:cNvSpPr>
            <a:spLocks noGrp="1"/>
          </p:cNvSpPr>
          <p:nvPr>
            <p:ph type="sldNum" sz="quarter" idx="12"/>
          </p:nvPr>
        </p:nvSpPr>
        <p:spPr/>
        <p:txBody>
          <a:bodyPr/>
          <a:lstStyle/>
          <a:p>
            <a:fld id="{5B4CAECD-02FE-4C4A-9471-426DCC91B0DD}" type="slidenum">
              <a:rPr lang="en-US" smtClean="0"/>
              <a:pPr/>
              <a:t>‹#›</a:t>
            </a:fld>
            <a:endParaRPr lang="en-US"/>
          </a:p>
        </p:txBody>
      </p:sp>
    </p:spTree>
    <p:extLst>
      <p:ext uri="{BB962C8B-B14F-4D97-AF65-F5344CB8AC3E}">
        <p14:creationId xmlns:p14="http://schemas.microsoft.com/office/powerpoint/2010/main" val="403407597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2BED6C7-18AA-4E05-A997-A979AE22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343" r="46333"/>
          <a:stretch/>
        </p:blipFill>
        <p:spPr>
          <a:xfrm flipH="1">
            <a:off x="8539996" y="0"/>
            <a:ext cx="3652004" cy="6892290"/>
          </a:xfrm>
          <a:prstGeom prst="flowChartDelay">
            <a:avLst/>
          </a:prstGeom>
        </p:spPr>
      </p:pic>
      <p:pic>
        <p:nvPicPr>
          <p:cNvPr id="27" name="Picture 26">
            <a:extLst>
              <a:ext uri="{FF2B5EF4-FFF2-40B4-BE49-F238E27FC236}">
                <a16:creationId xmlns:a16="http://schemas.microsoft.com/office/drawing/2014/main" id="{BDD8FC5B-DD65-4FC2-892B-715E2CD4975F}"/>
              </a:ext>
            </a:extLst>
          </p:cNvPr>
          <p:cNvPicPr>
            <a:picLocks noChangeAspect="1"/>
          </p:cNvPicPr>
          <p:nvPr userDrawn="1"/>
        </p:nvPicPr>
        <p:blipFill rotWithShape="1">
          <a:blip r:embed="rId3">
            <a:duotone>
              <a:prstClr val="black"/>
              <a:schemeClr val="accent3">
                <a:tint val="45000"/>
                <a:satMod val="400000"/>
              </a:schemeClr>
            </a:duotone>
          </a:blip>
          <a:srcRect l="35167" t="11305" b="10043"/>
          <a:stretch/>
        </p:blipFill>
        <p:spPr>
          <a:xfrm flipH="1">
            <a:off x="8153400" y="0"/>
            <a:ext cx="4470916" cy="6892290"/>
          </a:xfrm>
          <a:prstGeom prst="rect">
            <a:avLst/>
          </a:prstGeom>
        </p:spPr>
      </p:pic>
      <p:sp>
        <p:nvSpPr>
          <p:cNvPr id="2" name="Title 1">
            <a:extLst>
              <a:ext uri="{FF2B5EF4-FFF2-40B4-BE49-F238E27FC236}">
                <a16:creationId xmlns:a16="http://schemas.microsoft.com/office/drawing/2014/main" id="{BA445F4E-0F2C-4732-A61E-F835DF732D7B}"/>
              </a:ext>
            </a:extLst>
          </p:cNvPr>
          <p:cNvSpPr>
            <a:spLocks noGrp="1"/>
          </p:cNvSpPr>
          <p:nvPr>
            <p:ph type="ctrTitle"/>
          </p:nvPr>
        </p:nvSpPr>
        <p:spPr>
          <a:xfrm>
            <a:off x="757177" y="1312242"/>
            <a:ext cx="7055734" cy="2373408"/>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084FC493-1AE8-4F6B-AE76-D2C7514CEF7A}"/>
              </a:ext>
            </a:extLst>
          </p:cNvPr>
          <p:cNvSpPr>
            <a:spLocks noGrp="1"/>
          </p:cNvSpPr>
          <p:nvPr>
            <p:ph type="subTitle" idx="1"/>
          </p:nvPr>
        </p:nvSpPr>
        <p:spPr>
          <a:xfrm>
            <a:off x="757178" y="3818047"/>
            <a:ext cx="7055734" cy="161544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D84568-CD1B-4D13-8750-78B78E5F4E59}"/>
              </a:ext>
            </a:extLst>
          </p:cNvPr>
          <p:cNvSpPr>
            <a:spLocks noGrp="1"/>
          </p:cNvSpPr>
          <p:nvPr>
            <p:ph type="dt" sz="half" idx="10"/>
          </p:nvPr>
        </p:nvSpPr>
        <p:spPr/>
        <p:txBody>
          <a:bodyPr/>
          <a:lstStyle/>
          <a:p>
            <a:fld id="{9E7F3E95-5449-464B-9A17-EBCF3AFEBB5B}" type="datetimeFigureOut">
              <a:rPr lang="en-US" smtClean="0"/>
              <a:t>8/7/2024</a:t>
            </a:fld>
            <a:endParaRPr lang="en-US"/>
          </a:p>
        </p:txBody>
      </p:sp>
      <p:sp>
        <p:nvSpPr>
          <p:cNvPr id="5" name="Footer Placeholder 4">
            <a:extLst>
              <a:ext uri="{FF2B5EF4-FFF2-40B4-BE49-F238E27FC236}">
                <a16:creationId xmlns:a16="http://schemas.microsoft.com/office/drawing/2014/main" id="{372D1C80-DE96-4308-A08F-FCEAA30D4A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56E5D-B526-4744-81A1-31FCBA2DC333}"/>
              </a:ext>
            </a:extLst>
          </p:cNvPr>
          <p:cNvSpPr>
            <a:spLocks noGrp="1"/>
          </p:cNvSpPr>
          <p:nvPr>
            <p:ph type="sldNum" sz="quarter" idx="12"/>
          </p:nvPr>
        </p:nvSpPr>
        <p:spPr/>
        <p:txBody>
          <a:bodyPr/>
          <a:lstStyle/>
          <a:p>
            <a:fld id="{5B4CAECD-02FE-4C4A-9471-426DCC91B0DD}" type="slidenum">
              <a:rPr lang="en-US" smtClean="0"/>
              <a:t>‹#›</a:t>
            </a:fld>
            <a:endParaRPr lang="en-US"/>
          </a:p>
        </p:txBody>
      </p:sp>
      <p:pic>
        <p:nvPicPr>
          <p:cNvPr id="24" name="Graphic 23" descr="A circle filled with diagonal lines">
            <a:extLst>
              <a:ext uri="{FF2B5EF4-FFF2-40B4-BE49-F238E27FC236}">
                <a16:creationId xmlns:a16="http://schemas.microsoft.com/office/drawing/2014/main" id="{FC27D4C3-3527-438D-A767-3C8E071FC12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8934" t="11636" r="12364" b="45921"/>
          <a:stretch/>
        </p:blipFill>
        <p:spPr>
          <a:xfrm rot="16200000" flipH="1" flipV="1">
            <a:off x="314130" y="-314130"/>
            <a:ext cx="1312242" cy="1940502"/>
          </a:xfrm>
          <a:prstGeom prst="rect">
            <a:avLst/>
          </a:prstGeom>
        </p:spPr>
      </p:pic>
      <p:pic>
        <p:nvPicPr>
          <p:cNvPr id="25" name="Graphic 24" descr="A square made of dots">
            <a:extLst>
              <a:ext uri="{FF2B5EF4-FFF2-40B4-BE49-F238E27FC236}">
                <a16:creationId xmlns:a16="http://schemas.microsoft.com/office/drawing/2014/main" id="{0F731061-97E8-407A-9A0B-001B7B2F98DD}"/>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4777" t="13758" r="30556" b="40300"/>
          <a:stretch/>
        </p:blipFill>
        <p:spPr>
          <a:xfrm rot="16200000" flipH="1">
            <a:off x="9026326" y="4207589"/>
            <a:ext cx="1127760" cy="2100421"/>
          </a:xfrm>
          <a:prstGeom prst="rect">
            <a:avLst/>
          </a:prstGeom>
        </p:spPr>
      </p:pic>
    </p:spTree>
    <p:extLst>
      <p:ext uri="{BB962C8B-B14F-4D97-AF65-F5344CB8AC3E}">
        <p14:creationId xmlns:p14="http://schemas.microsoft.com/office/powerpoint/2010/main" val="2436664836"/>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lank 4">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AAB39C7-E81F-4BA6-8500-0DCEF7392285}"/>
              </a:ext>
            </a:extLst>
          </p:cNvPr>
          <p:cNvSpPr>
            <a:spLocks noGrp="1"/>
          </p:cNvSpPr>
          <p:nvPr>
            <p:ph type="title" hasCustomPrompt="1"/>
          </p:nvPr>
        </p:nvSpPr>
        <p:spPr>
          <a:xfrm>
            <a:off x="241928" y="-1333944"/>
            <a:ext cx="9082603" cy="1105037"/>
          </a:xfrm>
        </p:spPr>
        <p:txBody>
          <a:bodyPr/>
          <a:lstStyle>
            <a:lvl1pPr>
              <a:defRPr/>
            </a:lvl1pPr>
          </a:lstStyle>
          <a:p>
            <a:r>
              <a:rPr lang="en-US"/>
              <a:t>Blank layout title (4)</a:t>
            </a:r>
          </a:p>
        </p:txBody>
      </p:sp>
      <p:pic>
        <p:nvPicPr>
          <p:cNvPr id="11" name="Graphic 10" descr="An organic corner shape">
            <a:extLst>
              <a:ext uri="{FF2B5EF4-FFF2-40B4-BE49-F238E27FC236}">
                <a16:creationId xmlns:a16="http://schemas.microsoft.com/office/drawing/2014/main" id="{264CDAEC-A9BB-4CA6-A21B-E140F430846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7415" r="11642"/>
          <a:stretch/>
        </p:blipFill>
        <p:spPr>
          <a:xfrm>
            <a:off x="-10180" y="4453838"/>
            <a:ext cx="4039730" cy="2404162"/>
          </a:xfrm>
          <a:prstGeom prst="rect">
            <a:avLst/>
          </a:prstGeom>
        </p:spPr>
      </p:pic>
      <p:pic>
        <p:nvPicPr>
          <p:cNvPr id="12" name="Graphic 11" descr="A circle filled with diagonal lines">
            <a:extLst>
              <a:ext uri="{FF2B5EF4-FFF2-40B4-BE49-F238E27FC236}">
                <a16:creationId xmlns:a16="http://schemas.microsoft.com/office/drawing/2014/main" id="{45CB4A73-B19C-4863-9F69-A53CEED964E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8934" t="11636" r="12364" b="10950"/>
          <a:stretch/>
        </p:blipFill>
        <p:spPr>
          <a:xfrm>
            <a:off x="-10180" y="3318626"/>
            <a:ext cx="1312242" cy="3539374"/>
          </a:xfrm>
          <a:prstGeom prst="rect">
            <a:avLst/>
          </a:prstGeom>
        </p:spPr>
      </p:pic>
      <p:cxnSp>
        <p:nvCxnSpPr>
          <p:cNvPr id="13" name="Straight Connector 12">
            <a:extLst>
              <a:ext uri="{FF2B5EF4-FFF2-40B4-BE49-F238E27FC236}">
                <a16:creationId xmlns:a16="http://schemas.microsoft.com/office/drawing/2014/main" id="{E66F8711-67C5-411F-A09C-9056FA789604}"/>
              </a:ext>
            </a:extLst>
          </p:cNvPr>
          <p:cNvCxnSpPr>
            <a:cxnSpLocks/>
          </p:cNvCxnSpPr>
          <p:nvPr userDrawn="1"/>
        </p:nvCxnSpPr>
        <p:spPr>
          <a:xfrm flipH="1">
            <a:off x="1168400" y="6176963"/>
            <a:ext cx="6747350"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descr="A square made of dots">
            <a:extLst>
              <a:ext uri="{FF2B5EF4-FFF2-40B4-BE49-F238E27FC236}">
                <a16:creationId xmlns:a16="http://schemas.microsoft.com/office/drawing/2014/main" id="{722016FE-7B36-45CB-836C-DC16CBE78B91}"/>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3332" t="46819" r="40223" b="13693"/>
          <a:stretch/>
        </p:blipFill>
        <p:spPr>
          <a:xfrm>
            <a:off x="10068560" y="-1"/>
            <a:ext cx="2123440" cy="1805375"/>
          </a:xfrm>
          <a:prstGeom prst="rect">
            <a:avLst/>
          </a:prstGeom>
        </p:spPr>
      </p:pic>
      <p:grpSp>
        <p:nvGrpSpPr>
          <p:cNvPr id="16" name="Group 15">
            <a:extLst>
              <a:ext uri="{FF2B5EF4-FFF2-40B4-BE49-F238E27FC236}">
                <a16:creationId xmlns:a16="http://schemas.microsoft.com/office/drawing/2014/main" id="{6D70B5BE-97CB-4945-A8FF-A7D2C3B9F856}"/>
              </a:ext>
            </a:extLst>
          </p:cNvPr>
          <p:cNvGrpSpPr/>
          <p:nvPr userDrawn="1"/>
        </p:nvGrpSpPr>
        <p:grpSpPr>
          <a:xfrm rot="16200000">
            <a:off x="10469429" y="1181806"/>
            <a:ext cx="2584807" cy="869620"/>
            <a:chOff x="9177476" y="5772727"/>
            <a:chExt cx="2584807" cy="869620"/>
          </a:xfrm>
          <a:solidFill>
            <a:schemeClr val="accent4">
              <a:lumMod val="50000"/>
            </a:schemeClr>
          </a:solidFill>
        </p:grpSpPr>
        <p:sp>
          <p:nvSpPr>
            <p:cNvPr id="17" name="Rectangle 16">
              <a:extLst>
                <a:ext uri="{FF2B5EF4-FFF2-40B4-BE49-F238E27FC236}">
                  <a16:creationId xmlns:a16="http://schemas.microsoft.com/office/drawing/2014/main" id="{D2180A69-0B4F-41DF-B135-7B5145524C44}"/>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D76A55B-3287-4125-AA75-197C4771AF31}"/>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35FC12B-1035-48F6-8C0D-25B4B08BC8E3}"/>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C91697E-17D8-49CA-AF99-5ADAF084E56C}"/>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6AF629A-7E8E-424A-BEC7-B134E2935A9C}"/>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B5BC8CE-974D-4E5F-95F6-8F9D1D58FC93}"/>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5FD62D7-DFD6-4D8A-89B6-147E2AF70874}"/>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Date Placeholder 4">
            <a:extLst>
              <a:ext uri="{FF2B5EF4-FFF2-40B4-BE49-F238E27FC236}">
                <a16:creationId xmlns:a16="http://schemas.microsoft.com/office/drawing/2014/main" id="{A0076F1E-B7E8-4F9F-9A28-BBAD8E03ADFB}"/>
              </a:ext>
            </a:extLst>
          </p:cNvPr>
          <p:cNvSpPr>
            <a:spLocks noGrp="1"/>
          </p:cNvSpPr>
          <p:nvPr>
            <p:ph type="dt" sz="half" idx="10"/>
          </p:nvPr>
        </p:nvSpPr>
        <p:spPr/>
        <p:txBody>
          <a:bodyPr/>
          <a:lstStyle/>
          <a:p>
            <a:fld id="{9E7F3E95-5449-464B-9A17-EBCF3AFEBB5B}" type="datetimeFigureOut">
              <a:rPr lang="en-US" smtClean="0"/>
              <a:pPr/>
              <a:t>8/7/2024</a:t>
            </a:fld>
            <a:endParaRPr lang="en-US"/>
          </a:p>
        </p:txBody>
      </p:sp>
      <p:sp>
        <p:nvSpPr>
          <p:cNvPr id="6" name="Footer Placeholder 5">
            <a:extLst>
              <a:ext uri="{FF2B5EF4-FFF2-40B4-BE49-F238E27FC236}">
                <a16:creationId xmlns:a16="http://schemas.microsoft.com/office/drawing/2014/main" id="{77396BB8-8EFD-4075-B278-19CBE70972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DC1D27-8DD7-4D3A-BB1C-79717B85EF5E}"/>
              </a:ext>
            </a:extLst>
          </p:cNvPr>
          <p:cNvSpPr>
            <a:spLocks noGrp="1"/>
          </p:cNvSpPr>
          <p:nvPr>
            <p:ph type="sldNum" sz="quarter" idx="12"/>
          </p:nvPr>
        </p:nvSpPr>
        <p:spPr/>
        <p:txBody>
          <a:bodyPr/>
          <a:lstStyle/>
          <a:p>
            <a:fld id="{5B4CAECD-02FE-4C4A-9471-426DCC91B0DD}" type="slidenum">
              <a:rPr lang="en-US" smtClean="0"/>
              <a:pPr/>
              <a:t>‹#›</a:t>
            </a:fld>
            <a:endParaRPr lang="en-US"/>
          </a:p>
        </p:txBody>
      </p:sp>
    </p:spTree>
    <p:extLst>
      <p:ext uri="{BB962C8B-B14F-4D97-AF65-F5344CB8AC3E}">
        <p14:creationId xmlns:p14="http://schemas.microsoft.com/office/powerpoint/2010/main" val="4022016539"/>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Blank 5">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AAB39C7-E81F-4BA6-8500-0DCEF7392285}"/>
              </a:ext>
            </a:extLst>
          </p:cNvPr>
          <p:cNvSpPr>
            <a:spLocks noGrp="1"/>
          </p:cNvSpPr>
          <p:nvPr>
            <p:ph type="title" hasCustomPrompt="1"/>
          </p:nvPr>
        </p:nvSpPr>
        <p:spPr>
          <a:xfrm>
            <a:off x="241928" y="-1333944"/>
            <a:ext cx="9082603" cy="1105037"/>
          </a:xfrm>
        </p:spPr>
        <p:txBody>
          <a:bodyPr/>
          <a:lstStyle>
            <a:lvl1pPr>
              <a:defRPr/>
            </a:lvl1pPr>
          </a:lstStyle>
          <a:p>
            <a:r>
              <a:rPr lang="en-US"/>
              <a:t>Blank layout title (5)</a:t>
            </a:r>
          </a:p>
        </p:txBody>
      </p:sp>
      <p:pic>
        <p:nvPicPr>
          <p:cNvPr id="11" name="Picture 10">
            <a:extLst>
              <a:ext uri="{FF2B5EF4-FFF2-40B4-BE49-F238E27FC236}">
                <a16:creationId xmlns:a16="http://schemas.microsoft.com/office/drawing/2014/main" id="{BB6B5453-02BD-4550-8107-4D7C4D6A1536}"/>
              </a:ext>
            </a:extLst>
          </p:cNvPr>
          <p:cNvPicPr>
            <a:picLocks noChangeAspect="1"/>
          </p:cNvPicPr>
          <p:nvPr userDrawn="1"/>
        </p:nvPicPr>
        <p:blipFill rotWithShape="1">
          <a:blip r:embed="rId2"/>
          <a:srcRect l="35167" t="11305" b="10043"/>
          <a:stretch/>
        </p:blipFill>
        <p:spPr>
          <a:xfrm>
            <a:off x="-386596" y="0"/>
            <a:ext cx="4470916" cy="6892290"/>
          </a:xfrm>
          <a:prstGeom prst="rect">
            <a:avLst/>
          </a:prstGeom>
        </p:spPr>
      </p:pic>
      <p:pic>
        <p:nvPicPr>
          <p:cNvPr id="12" name="Picture 11" descr="A picture containing person, person&#10;&#10;Description automatically generated">
            <a:extLst>
              <a:ext uri="{FF2B5EF4-FFF2-40B4-BE49-F238E27FC236}">
                <a16:creationId xmlns:a16="http://schemas.microsoft.com/office/drawing/2014/main" id="{8F166864-F910-4A93-9220-1BE39E6BC71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1882" t="9187" r="-1"/>
          <a:stretch/>
        </p:blipFill>
        <p:spPr>
          <a:xfrm>
            <a:off x="0" y="0"/>
            <a:ext cx="3652004" cy="6892290"/>
          </a:xfrm>
          <a:prstGeom prst="flowChartDelay">
            <a:avLst/>
          </a:prstGeom>
        </p:spPr>
      </p:pic>
      <p:pic>
        <p:nvPicPr>
          <p:cNvPr id="24" name="Graphic 23" descr="A circle filled with diagonal lines">
            <a:extLst>
              <a:ext uri="{FF2B5EF4-FFF2-40B4-BE49-F238E27FC236}">
                <a16:creationId xmlns:a16="http://schemas.microsoft.com/office/drawing/2014/main" id="{EF265E78-51A3-4411-AB33-A26AEEBCC27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8934" t="11636" r="12364" b="45921"/>
          <a:stretch/>
        </p:blipFill>
        <p:spPr>
          <a:xfrm rot="5400000" flipV="1">
            <a:off x="10565628" y="-308386"/>
            <a:ext cx="1312242" cy="1940502"/>
          </a:xfrm>
          <a:prstGeom prst="rect">
            <a:avLst/>
          </a:prstGeom>
        </p:spPr>
      </p:pic>
      <p:pic>
        <p:nvPicPr>
          <p:cNvPr id="25" name="Graphic 24" descr="A square made of dots">
            <a:extLst>
              <a:ext uri="{FF2B5EF4-FFF2-40B4-BE49-F238E27FC236}">
                <a16:creationId xmlns:a16="http://schemas.microsoft.com/office/drawing/2014/main" id="{E9030905-C85D-4048-ABD2-E590BFB72811}"/>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4777" t="13758" r="30556" b="40300"/>
          <a:stretch/>
        </p:blipFill>
        <p:spPr>
          <a:xfrm rot="5400000">
            <a:off x="486330" y="4207589"/>
            <a:ext cx="1127760" cy="2100421"/>
          </a:xfrm>
          <a:prstGeom prst="rect">
            <a:avLst/>
          </a:prstGeom>
        </p:spPr>
      </p:pic>
      <p:sp>
        <p:nvSpPr>
          <p:cNvPr id="8" name="Date Placeholder 7">
            <a:extLst>
              <a:ext uri="{FF2B5EF4-FFF2-40B4-BE49-F238E27FC236}">
                <a16:creationId xmlns:a16="http://schemas.microsoft.com/office/drawing/2014/main" id="{144F7245-BEC7-448E-B7F6-BF4480297FF3}"/>
              </a:ext>
            </a:extLst>
          </p:cNvPr>
          <p:cNvSpPr>
            <a:spLocks noGrp="1"/>
          </p:cNvSpPr>
          <p:nvPr>
            <p:ph type="dt" sz="half" idx="10"/>
          </p:nvPr>
        </p:nvSpPr>
        <p:spPr/>
        <p:txBody>
          <a:bodyPr/>
          <a:lstStyle/>
          <a:p>
            <a:fld id="{9E7F3E95-5449-464B-9A17-EBCF3AFEBB5B}" type="datetimeFigureOut">
              <a:rPr lang="en-US" smtClean="0"/>
              <a:pPr/>
              <a:t>8/7/2024</a:t>
            </a:fld>
            <a:endParaRPr lang="en-US"/>
          </a:p>
        </p:txBody>
      </p:sp>
      <p:sp>
        <p:nvSpPr>
          <p:cNvPr id="9" name="Footer Placeholder 8">
            <a:extLst>
              <a:ext uri="{FF2B5EF4-FFF2-40B4-BE49-F238E27FC236}">
                <a16:creationId xmlns:a16="http://schemas.microsoft.com/office/drawing/2014/main" id="{52AA3E0E-88C4-4C3D-AACC-106B8F5A723A}"/>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F2BD9DD4-410F-4142-909B-0B6080F29EED}"/>
              </a:ext>
            </a:extLst>
          </p:cNvPr>
          <p:cNvSpPr>
            <a:spLocks noGrp="1"/>
          </p:cNvSpPr>
          <p:nvPr>
            <p:ph type="sldNum" sz="quarter" idx="12"/>
          </p:nvPr>
        </p:nvSpPr>
        <p:spPr/>
        <p:txBody>
          <a:bodyPr/>
          <a:lstStyle/>
          <a:p>
            <a:fld id="{5B4CAECD-02FE-4C4A-9471-426DCC91B0DD}" type="slidenum">
              <a:rPr lang="en-US" smtClean="0"/>
              <a:pPr/>
              <a:t>‹#›</a:t>
            </a:fld>
            <a:endParaRPr lang="en-US"/>
          </a:p>
        </p:txBody>
      </p:sp>
    </p:spTree>
    <p:extLst>
      <p:ext uri="{BB962C8B-B14F-4D97-AF65-F5344CB8AC3E}">
        <p14:creationId xmlns:p14="http://schemas.microsoft.com/office/powerpoint/2010/main" val="835556282"/>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Emphas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7D2F-21A2-4497-B701-B7DA7E7DDAE5}"/>
              </a:ext>
            </a:extLst>
          </p:cNvPr>
          <p:cNvSpPr>
            <a:spLocks noGrp="1"/>
          </p:cNvSpPr>
          <p:nvPr>
            <p:ph type="title" hasCustomPrompt="1"/>
          </p:nvPr>
        </p:nvSpPr>
        <p:spPr>
          <a:xfrm>
            <a:off x="1754907" y="1819563"/>
            <a:ext cx="9855201" cy="2761673"/>
          </a:xfrm>
        </p:spPr>
        <p:txBody>
          <a:bodyPr>
            <a:noAutofit/>
          </a:bodyPr>
          <a:lstStyle>
            <a:lvl1pPr>
              <a:defRPr sz="6000" b="1"/>
            </a:lvl1pPr>
          </a:lstStyle>
          <a:p>
            <a:r>
              <a:rPr lang="en-US"/>
              <a:t>“Insert A Quote or statement you want to emphasize.”</a:t>
            </a:r>
          </a:p>
        </p:txBody>
      </p:sp>
      <p:sp>
        <p:nvSpPr>
          <p:cNvPr id="4" name="Text Placeholder 3">
            <a:extLst>
              <a:ext uri="{FF2B5EF4-FFF2-40B4-BE49-F238E27FC236}">
                <a16:creationId xmlns:a16="http://schemas.microsoft.com/office/drawing/2014/main" id="{89FC3F81-613A-430C-8040-0798B375F45B}"/>
              </a:ext>
            </a:extLst>
          </p:cNvPr>
          <p:cNvSpPr>
            <a:spLocks noGrp="1"/>
          </p:cNvSpPr>
          <p:nvPr>
            <p:ph type="body" sz="quarter" idx="10" hasCustomPrompt="1"/>
          </p:nvPr>
        </p:nvSpPr>
        <p:spPr>
          <a:xfrm>
            <a:off x="6454774" y="4945064"/>
            <a:ext cx="5155333" cy="514704"/>
          </a:xfrm>
        </p:spPr>
        <p:txBody>
          <a:bodyPr/>
          <a:lstStyle>
            <a:lvl1pPr marL="0" indent="0">
              <a:buNone/>
              <a:defRPr/>
            </a:lvl1pPr>
            <a:lvl2pPr marL="457200" indent="0">
              <a:buNone/>
              <a:defRPr/>
            </a:lvl2pPr>
          </a:lstStyle>
          <a:p>
            <a:pPr lvl="1"/>
            <a:r>
              <a:rPr lang="en-US"/>
              <a:t>- Source</a:t>
            </a:r>
          </a:p>
        </p:txBody>
      </p:sp>
    </p:spTree>
    <p:extLst>
      <p:ext uri="{BB962C8B-B14F-4D97-AF65-F5344CB8AC3E}">
        <p14:creationId xmlns:p14="http://schemas.microsoft.com/office/powerpoint/2010/main" val="2974836185"/>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Quote/Emphasis 2">
    <p:spTree>
      <p:nvGrpSpPr>
        <p:cNvPr id="1" name=""/>
        <p:cNvGrpSpPr/>
        <p:nvPr/>
      </p:nvGrpSpPr>
      <p:grpSpPr>
        <a:xfrm>
          <a:off x="0" y="0"/>
          <a:ext cx="0" cy="0"/>
          <a:chOff x="0" y="0"/>
          <a:chExt cx="0" cy="0"/>
        </a:xfrm>
      </p:grpSpPr>
      <p:pic>
        <p:nvPicPr>
          <p:cNvPr id="5" name="Graphic 4" descr="An organic corner shape">
            <a:extLst>
              <a:ext uri="{FF2B5EF4-FFF2-40B4-BE49-F238E27FC236}">
                <a16:creationId xmlns:a16="http://schemas.microsoft.com/office/drawing/2014/main" id="{FD6A09BC-CBC1-45DD-AA9F-F869B3199E8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pic>
        <p:nvPicPr>
          <p:cNvPr id="6" name="Graphic 5" descr="A square made of dots">
            <a:extLst>
              <a:ext uri="{FF2B5EF4-FFF2-40B4-BE49-F238E27FC236}">
                <a16:creationId xmlns:a16="http://schemas.microsoft.com/office/drawing/2014/main" id="{7C8A20ED-07FC-4BD9-984F-CCBC98246C80}"/>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5400000">
            <a:off x="486330" y="-6112"/>
            <a:ext cx="1127760" cy="2100421"/>
          </a:xfrm>
          <a:prstGeom prst="rect">
            <a:avLst/>
          </a:prstGeom>
        </p:spPr>
      </p:pic>
      <p:pic>
        <p:nvPicPr>
          <p:cNvPr id="8" name="Graphic 7" descr="A circle filled with diagonal lines">
            <a:extLst>
              <a:ext uri="{FF2B5EF4-FFF2-40B4-BE49-F238E27FC236}">
                <a16:creationId xmlns:a16="http://schemas.microsoft.com/office/drawing/2014/main" id="{4B812ACF-EBE8-4B3E-993C-C4AFFE159089}"/>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29003" t="11635" r="12363" b="52733"/>
          <a:stretch/>
        </p:blipFill>
        <p:spPr>
          <a:xfrm rot="5400000" flipV="1">
            <a:off x="10037114" y="525789"/>
            <a:ext cx="2680677" cy="1629095"/>
          </a:xfrm>
          <a:prstGeom prst="rect">
            <a:avLst/>
          </a:prstGeom>
        </p:spPr>
      </p:pic>
      <p:sp>
        <p:nvSpPr>
          <p:cNvPr id="2" name="Title 1">
            <a:extLst>
              <a:ext uri="{FF2B5EF4-FFF2-40B4-BE49-F238E27FC236}">
                <a16:creationId xmlns:a16="http://schemas.microsoft.com/office/drawing/2014/main" id="{13AD7D2F-21A2-4497-B701-B7DA7E7DDAE5}"/>
              </a:ext>
            </a:extLst>
          </p:cNvPr>
          <p:cNvSpPr>
            <a:spLocks noGrp="1"/>
          </p:cNvSpPr>
          <p:nvPr>
            <p:ph type="title" hasCustomPrompt="1"/>
          </p:nvPr>
        </p:nvSpPr>
        <p:spPr>
          <a:xfrm>
            <a:off x="1754908" y="1819563"/>
            <a:ext cx="9873674" cy="2761673"/>
          </a:xfrm>
        </p:spPr>
        <p:txBody>
          <a:bodyPr>
            <a:noAutofit/>
          </a:bodyPr>
          <a:lstStyle>
            <a:lvl1pPr>
              <a:defRPr sz="6000" b="1"/>
            </a:lvl1pPr>
          </a:lstStyle>
          <a:p>
            <a:r>
              <a:rPr lang="en-US"/>
              <a:t>“Insert A Quote or statement you want to emphasize.”</a:t>
            </a:r>
          </a:p>
        </p:txBody>
      </p:sp>
      <p:sp>
        <p:nvSpPr>
          <p:cNvPr id="9" name="Text Placeholder 3">
            <a:extLst>
              <a:ext uri="{FF2B5EF4-FFF2-40B4-BE49-F238E27FC236}">
                <a16:creationId xmlns:a16="http://schemas.microsoft.com/office/drawing/2014/main" id="{EB054F8B-73D5-484B-A3D0-F8277A91F432}"/>
              </a:ext>
            </a:extLst>
          </p:cNvPr>
          <p:cNvSpPr>
            <a:spLocks noGrp="1"/>
          </p:cNvSpPr>
          <p:nvPr>
            <p:ph type="body" sz="quarter" idx="10" hasCustomPrompt="1"/>
          </p:nvPr>
        </p:nvSpPr>
        <p:spPr>
          <a:xfrm>
            <a:off x="6454774" y="4945064"/>
            <a:ext cx="5155333" cy="514704"/>
          </a:xfrm>
        </p:spPr>
        <p:txBody>
          <a:bodyPr/>
          <a:lstStyle>
            <a:lvl1pPr marL="0" indent="0">
              <a:buNone/>
              <a:defRPr/>
            </a:lvl1pPr>
            <a:lvl2pPr marL="457200" indent="0">
              <a:buNone/>
              <a:defRPr/>
            </a:lvl2pPr>
          </a:lstStyle>
          <a:p>
            <a:pPr lvl="1"/>
            <a:r>
              <a:rPr lang="en-US"/>
              <a:t>- Source</a:t>
            </a:r>
          </a:p>
        </p:txBody>
      </p:sp>
    </p:spTree>
    <p:extLst>
      <p:ext uri="{BB962C8B-B14F-4D97-AF65-F5344CB8AC3E}">
        <p14:creationId xmlns:p14="http://schemas.microsoft.com/office/powerpoint/2010/main" val="1481852831"/>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Digital Media">
    <p:spTree>
      <p:nvGrpSpPr>
        <p:cNvPr id="1" name=""/>
        <p:cNvGrpSpPr/>
        <p:nvPr/>
      </p:nvGrpSpPr>
      <p:grpSpPr>
        <a:xfrm>
          <a:off x="0" y="0"/>
          <a:ext cx="0" cy="0"/>
          <a:chOff x="0" y="0"/>
          <a:chExt cx="0" cy="0"/>
        </a:xfrm>
      </p:grpSpPr>
      <p:pic>
        <p:nvPicPr>
          <p:cNvPr id="45" name="Graphic 44" descr="An organic corner shape">
            <a:extLst>
              <a:ext uri="{FF2B5EF4-FFF2-40B4-BE49-F238E27FC236}">
                <a16:creationId xmlns:a16="http://schemas.microsoft.com/office/drawing/2014/main" id="{A9B0C62D-8739-4E54-8E3D-AFE42036848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pic>
        <p:nvPicPr>
          <p:cNvPr id="46" name="Graphic 45" descr="A square made of dots">
            <a:extLst>
              <a:ext uri="{FF2B5EF4-FFF2-40B4-BE49-F238E27FC236}">
                <a16:creationId xmlns:a16="http://schemas.microsoft.com/office/drawing/2014/main" id="{9BCDFFBA-6394-4457-9789-55E37DA610C1}"/>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5400000">
            <a:off x="486330" y="-6112"/>
            <a:ext cx="1127760" cy="2100421"/>
          </a:xfrm>
          <a:prstGeom prst="rect">
            <a:avLst/>
          </a:prstGeom>
        </p:spPr>
      </p:pic>
      <p:pic>
        <p:nvPicPr>
          <p:cNvPr id="47" name="Graphic 46" descr="A circle filled with diagonal lines">
            <a:extLst>
              <a:ext uri="{FF2B5EF4-FFF2-40B4-BE49-F238E27FC236}">
                <a16:creationId xmlns:a16="http://schemas.microsoft.com/office/drawing/2014/main" id="{375079BB-17CF-46A7-927E-4C3D5DBAF141}"/>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29003" t="11635" r="12363" b="52733"/>
          <a:stretch/>
        </p:blipFill>
        <p:spPr>
          <a:xfrm rot="5400000" flipV="1">
            <a:off x="10037114" y="525789"/>
            <a:ext cx="2680677" cy="1629095"/>
          </a:xfrm>
          <a:prstGeom prst="rect">
            <a:avLst/>
          </a:prstGeom>
        </p:spPr>
      </p:pic>
      <p:pic>
        <p:nvPicPr>
          <p:cNvPr id="29" name="Picture 28" descr="Logo, icon&#10;&#10;Description automatically generated">
            <a:extLst>
              <a:ext uri="{FF2B5EF4-FFF2-40B4-BE49-F238E27FC236}">
                <a16:creationId xmlns:a16="http://schemas.microsoft.com/office/drawing/2014/main" id="{9EFE57F0-215F-433C-8462-875563B99B3B}"/>
              </a:ext>
            </a:extLst>
          </p:cNvPr>
          <p:cNvPicPr>
            <a:picLocks noChangeAspect="1"/>
          </p:cNvPicPr>
          <p:nvPr userDrawn="1"/>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607207" y="4769288"/>
            <a:ext cx="457200" cy="457200"/>
          </a:xfrm>
          <a:prstGeom prst="rect">
            <a:avLst/>
          </a:prstGeom>
        </p:spPr>
      </p:pic>
      <p:pic>
        <p:nvPicPr>
          <p:cNvPr id="33" name="Picture 32" descr="Logo&#10;&#10;Description automatically generated">
            <a:extLst>
              <a:ext uri="{FF2B5EF4-FFF2-40B4-BE49-F238E27FC236}">
                <a16:creationId xmlns:a16="http://schemas.microsoft.com/office/drawing/2014/main" id="{576B91F5-7E74-439F-A1F9-518CFC6111D1}"/>
              </a:ext>
            </a:extLst>
          </p:cNvPr>
          <p:cNvPicPr>
            <a:picLocks noChangeAspect="1"/>
          </p:cNvPicPr>
          <p:nvPr userDrawn="1"/>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61868" y="3659033"/>
            <a:ext cx="457200" cy="457200"/>
          </a:xfrm>
          <a:prstGeom prst="rect">
            <a:avLst/>
          </a:prstGeom>
        </p:spPr>
      </p:pic>
      <p:pic>
        <p:nvPicPr>
          <p:cNvPr id="35" name="Picture 34" descr="Icon&#10;&#10;Description automatically generated">
            <a:extLst>
              <a:ext uri="{FF2B5EF4-FFF2-40B4-BE49-F238E27FC236}">
                <a16:creationId xmlns:a16="http://schemas.microsoft.com/office/drawing/2014/main" id="{E8F2C734-8FB6-4297-9DB4-D30771565670}"/>
              </a:ext>
            </a:extLst>
          </p:cNvPr>
          <p:cNvPicPr>
            <a:picLocks noChangeAspect="1"/>
          </p:cNvPicPr>
          <p:nvPr userDrawn="1"/>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61868" y="4769288"/>
            <a:ext cx="457200" cy="457200"/>
          </a:xfrm>
          <a:prstGeom prst="rect">
            <a:avLst/>
          </a:prstGeom>
        </p:spPr>
      </p:pic>
      <p:pic>
        <p:nvPicPr>
          <p:cNvPr id="37" name="Picture 36" descr="Icon&#10;&#10;Description automatically generated">
            <a:extLst>
              <a:ext uri="{FF2B5EF4-FFF2-40B4-BE49-F238E27FC236}">
                <a16:creationId xmlns:a16="http://schemas.microsoft.com/office/drawing/2014/main" id="{A0F92822-5C46-48AB-9801-EA008DC6F12C}"/>
              </a:ext>
            </a:extLst>
          </p:cNvPr>
          <p:cNvPicPr>
            <a:picLocks noChangeAspect="1"/>
          </p:cNvPicPr>
          <p:nvPr userDrawn="1"/>
        </p:nvPicPr>
        <p:blipFill>
          <a:blip r:embed="rId11">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581843" y="3653179"/>
            <a:ext cx="457200" cy="457200"/>
          </a:xfrm>
          <a:prstGeom prst="rect">
            <a:avLst/>
          </a:prstGeom>
        </p:spPr>
      </p:pic>
      <p:pic>
        <p:nvPicPr>
          <p:cNvPr id="39" name="Picture 38">
            <a:extLst>
              <a:ext uri="{FF2B5EF4-FFF2-40B4-BE49-F238E27FC236}">
                <a16:creationId xmlns:a16="http://schemas.microsoft.com/office/drawing/2014/main" id="{51F4659B-D38F-4CE1-80E3-AEC81E4D01A1}"/>
              </a:ext>
            </a:extLst>
          </p:cNvPr>
          <p:cNvPicPr>
            <a:picLocks noChangeAspect="1"/>
          </p:cNvPicPr>
          <p:nvPr userDrawn="1"/>
        </p:nvPicPr>
        <p:blipFill>
          <a:blip r:embed="rId12">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4615214" y="2228959"/>
            <a:ext cx="992009" cy="992009"/>
          </a:xfrm>
          <a:prstGeom prst="rect">
            <a:avLst/>
          </a:prstGeom>
        </p:spPr>
      </p:pic>
      <p:sp>
        <p:nvSpPr>
          <p:cNvPr id="40" name="Title 39">
            <a:extLst>
              <a:ext uri="{FF2B5EF4-FFF2-40B4-BE49-F238E27FC236}">
                <a16:creationId xmlns:a16="http://schemas.microsoft.com/office/drawing/2014/main" id="{7057E90E-5502-496E-A452-2CF52D9DEEA8}"/>
              </a:ext>
            </a:extLst>
          </p:cNvPr>
          <p:cNvSpPr>
            <a:spLocks noGrp="1"/>
          </p:cNvSpPr>
          <p:nvPr>
            <p:ph type="title" hasCustomPrompt="1"/>
          </p:nvPr>
        </p:nvSpPr>
        <p:spPr>
          <a:xfrm>
            <a:off x="2327563" y="585651"/>
            <a:ext cx="7860146" cy="1105037"/>
          </a:xfrm>
        </p:spPr>
        <p:txBody>
          <a:bodyPr>
            <a:normAutofit/>
          </a:bodyPr>
          <a:lstStyle>
            <a:lvl1pPr>
              <a:defRPr sz="5400" b="1"/>
            </a:lvl1pPr>
          </a:lstStyle>
          <a:p>
            <a:r>
              <a:rPr lang="en-US"/>
              <a:t>Connect With Us!</a:t>
            </a:r>
          </a:p>
        </p:txBody>
      </p:sp>
      <p:sp>
        <p:nvSpPr>
          <p:cNvPr id="41" name="TextBox 40">
            <a:extLst>
              <a:ext uri="{FF2B5EF4-FFF2-40B4-BE49-F238E27FC236}">
                <a16:creationId xmlns:a16="http://schemas.microsoft.com/office/drawing/2014/main" id="{C9BFF8D3-6784-4E3E-9495-B2599E04154C}"/>
              </a:ext>
            </a:extLst>
          </p:cNvPr>
          <p:cNvSpPr txBox="1"/>
          <p:nvPr userDrawn="1"/>
        </p:nvSpPr>
        <p:spPr>
          <a:xfrm>
            <a:off x="3511661" y="3674124"/>
            <a:ext cx="306507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latin typeface="+mj-lt"/>
              </a:rPr>
              <a:t>@BureauIndEdu</a:t>
            </a:r>
          </a:p>
          <a:p>
            <a:endParaRPr lang="en-US" sz="2400" b="1">
              <a:latin typeface="+mj-lt"/>
            </a:endParaRPr>
          </a:p>
          <a:p>
            <a:endParaRPr lang="en-US" sz="2400" b="1">
              <a:latin typeface="+mj-lt"/>
            </a:endParaRPr>
          </a:p>
          <a:p>
            <a:r>
              <a:rPr lang="en-US" sz="2400" b="1">
                <a:latin typeface="+mj-lt"/>
              </a:rPr>
              <a:t>/</a:t>
            </a:r>
            <a:r>
              <a:rPr lang="en-US" sz="2400" b="1" err="1">
                <a:latin typeface="+mj-lt"/>
              </a:rPr>
              <a:t>BureauIndianEdu</a:t>
            </a:r>
            <a:endParaRPr lang="en-US" sz="2400" b="1">
              <a:latin typeface="+mj-lt"/>
            </a:endParaRPr>
          </a:p>
        </p:txBody>
      </p:sp>
      <p:sp>
        <p:nvSpPr>
          <p:cNvPr id="42" name="TextBox 41">
            <a:extLst>
              <a:ext uri="{FF2B5EF4-FFF2-40B4-BE49-F238E27FC236}">
                <a16:creationId xmlns:a16="http://schemas.microsoft.com/office/drawing/2014/main" id="{A1F244C2-E7BC-4C50-9AB4-106803BB8CDF}"/>
              </a:ext>
            </a:extLst>
          </p:cNvPr>
          <p:cNvSpPr txBox="1"/>
          <p:nvPr userDrawn="1"/>
        </p:nvSpPr>
        <p:spPr>
          <a:xfrm>
            <a:off x="7228763" y="3676270"/>
            <a:ext cx="414660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latin typeface="+mj-lt"/>
              </a:rPr>
              <a:t>@BureauofIndianEducation</a:t>
            </a:r>
          </a:p>
          <a:p>
            <a:endParaRPr lang="en-US" sz="2400" b="1">
              <a:latin typeface="+mj-lt"/>
            </a:endParaRPr>
          </a:p>
          <a:p>
            <a:endParaRPr lang="en-US" sz="2400" b="1">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latin typeface="+mj-lt"/>
              </a:rPr>
              <a:t>/</a:t>
            </a:r>
            <a:r>
              <a:rPr lang="en-US" sz="2400" b="1" err="1">
                <a:latin typeface="+mj-lt"/>
              </a:rPr>
              <a:t>BureauofIndianEducation</a:t>
            </a:r>
            <a:endParaRPr lang="en-US" sz="2400" b="1">
              <a:latin typeface="+mj-lt"/>
            </a:endParaRPr>
          </a:p>
          <a:p>
            <a:endParaRPr lang="en-US" sz="2400" b="1">
              <a:latin typeface="+mj-lt"/>
            </a:endParaRPr>
          </a:p>
        </p:txBody>
      </p:sp>
      <p:sp>
        <p:nvSpPr>
          <p:cNvPr id="44" name="TextBox 43">
            <a:extLst>
              <a:ext uri="{FF2B5EF4-FFF2-40B4-BE49-F238E27FC236}">
                <a16:creationId xmlns:a16="http://schemas.microsoft.com/office/drawing/2014/main" id="{BDD09183-3B0D-4FCC-9485-BD2AE1278D71}"/>
              </a:ext>
            </a:extLst>
          </p:cNvPr>
          <p:cNvSpPr txBox="1"/>
          <p:nvPr userDrawn="1"/>
        </p:nvSpPr>
        <p:spPr>
          <a:xfrm>
            <a:off x="5450629" y="2344371"/>
            <a:ext cx="2623127" cy="461665"/>
          </a:xfrm>
          <a:prstGeom prst="rect">
            <a:avLst/>
          </a:prstGeom>
          <a:noFill/>
        </p:spPr>
        <p:txBody>
          <a:bodyPr wrap="square">
            <a:spAutoFit/>
          </a:bodyPr>
          <a:lstStyle/>
          <a:p>
            <a:pPr algn="ctr"/>
            <a:r>
              <a:rPr lang="en-US" sz="2400" b="1" dirty="0">
                <a:latin typeface="+mj-lt"/>
                <a:hlinkClick r:id="rId13"/>
              </a:rPr>
              <a:t>www.bie.edu</a:t>
            </a:r>
            <a:endParaRPr lang="en-US" sz="2400" b="1" dirty="0">
              <a:latin typeface="+mj-lt"/>
            </a:endParaRPr>
          </a:p>
        </p:txBody>
      </p:sp>
      <p:cxnSp>
        <p:nvCxnSpPr>
          <p:cNvPr id="48" name="Straight Connector 47">
            <a:extLst>
              <a:ext uri="{FF2B5EF4-FFF2-40B4-BE49-F238E27FC236}">
                <a16:creationId xmlns:a16="http://schemas.microsoft.com/office/drawing/2014/main" id="{758E748B-619E-4CAC-B085-CBBAA607F83C}"/>
              </a:ext>
            </a:extLst>
          </p:cNvPr>
          <p:cNvCxnSpPr>
            <a:cxnSpLocks/>
          </p:cNvCxnSpPr>
          <p:nvPr userDrawn="1"/>
        </p:nvCxnSpPr>
        <p:spPr>
          <a:xfrm flipH="1">
            <a:off x="1168400" y="6176963"/>
            <a:ext cx="6747350"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F2B81C0-46CF-4CFF-BCE1-715224C52873}"/>
              </a:ext>
            </a:extLst>
          </p:cNvPr>
          <p:cNvSpPr/>
          <p:nvPr userDrawn="1"/>
        </p:nvSpPr>
        <p:spPr>
          <a:xfrm rot="20435240">
            <a:off x="420900" y="2620825"/>
            <a:ext cx="2452384" cy="4296925"/>
          </a:xfrm>
          <a:prstGeom prst="rect">
            <a:avLst/>
          </a:prstGeom>
          <a:blipFill>
            <a:blip r:embed="rId14"/>
            <a:stretch>
              <a:fillRect l="-1125" r="-11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Tree>
    <p:extLst>
      <p:ext uri="{BB962C8B-B14F-4D97-AF65-F5344CB8AC3E}">
        <p14:creationId xmlns:p14="http://schemas.microsoft.com/office/powerpoint/2010/main" val="2652725474"/>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ontact Information">
    <p:spTree>
      <p:nvGrpSpPr>
        <p:cNvPr id="1" name=""/>
        <p:cNvGrpSpPr/>
        <p:nvPr/>
      </p:nvGrpSpPr>
      <p:grpSpPr>
        <a:xfrm>
          <a:off x="0" y="0"/>
          <a:ext cx="0" cy="0"/>
          <a:chOff x="0" y="0"/>
          <a:chExt cx="0" cy="0"/>
        </a:xfrm>
      </p:grpSpPr>
      <p:pic>
        <p:nvPicPr>
          <p:cNvPr id="11" name="Graphic 10" descr="Customer review with solid fill">
            <a:extLst>
              <a:ext uri="{FF2B5EF4-FFF2-40B4-BE49-F238E27FC236}">
                <a16:creationId xmlns:a16="http://schemas.microsoft.com/office/drawing/2014/main" id="{149B2C69-65D6-44A3-98A6-D2FBDF1A9B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15654" y="3161295"/>
            <a:ext cx="3331580" cy="3331580"/>
          </a:xfrm>
          <a:prstGeom prst="rect">
            <a:avLst/>
          </a:prstGeom>
        </p:spPr>
      </p:pic>
      <p:pic>
        <p:nvPicPr>
          <p:cNvPr id="22" name="Graphic 21" descr="An organic corner shape">
            <a:extLst>
              <a:ext uri="{FF2B5EF4-FFF2-40B4-BE49-F238E27FC236}">
                <a16:creationId xmlns:a16="http://schemas.microsoft.com/office/drawing/2014/main" id="{4FA8E2E9-4112-4DE5-86C2-233513BE9BF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47415" r="11642"/>
          <a:stretch/>
        </p:blipFill>
        <p:spPr>
          <a:xfrm>
            <a:off x="-10180" y="4453838"/>
            <a:ext cx="4039730" cy="2404162"/>
          </a:xfrm>
          <a:prstGeom prst="rect">
            <a:avLst/>
          </a:prstGeom>
        </p:spPr>
      </p:pic>
      <p:pic>
        <p:nvPicPr>
          <p:cNvPr id="23" name="Graphic 22" descr="A circle filled with diagonal lines">
            <a:extLst>
              <a:ext uri="{FF2B5EF4-FFF2-40B4-BE49-F238E27FC236}">
                <a16:creationId xmlns:a16="http://schemas.microsoft.com/office/drawing/2014/main" id="{9A35C895-99A7-46CC-A81C-63ABF4385F58}"/>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58934" t="11636" r="12364" b="10950"/>
          <a:stretch/>
        </p:blipFill>
        <p:spPr>
          <a:xfrm>
            <a:off x="-10180" y="3318626"/>
            <a:ext cx="1312242" cy="3539374"/>
          </a:xfrm>
          <a:prstGeom prst="rect">
            <a:avLst/>
          </a:prstGeom>
        </p:spPr>
      </p:pic>
      <p:cxnSp>
        <p:nvCxnSpPr>
          <p:cNvPr id="24" name="Straight Connector 23">
            <a:extLst>
              <a:ext uri="{FF2B5EF4-FFF2-40B4-BE49-F238E27FC236}">
                <a16:creationId xmlns:a16="http://schemas.microsoft.com/office/drawing/2014/main" id="{970B86EC-AFFC-4854-98CB-4B4E454F9512}"/>
              </a:ext>
            </a:extLst>
          </p:cNvPr>
          <p:cNvCxnSpPr>
            <a:cxnSpLocks/>
          </p:cNvCxnSpPr>
          <p:nvPr userDrawn="1"/>
        </p:nvCxnSpPr>
        <p:spPr>
          <a:xfrm flipH="1">
            <a:off x="1168400" y="6176963"/>
            <a:ext cx="6747350"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5" name="Graphic 24" descr="A square made of dots">
            <a:extLst>
              <a:ext uri="{FF2B5EF4-FFF2-40B4-BE49-F238E27FC236}">
                <a16:creationId xmlns:a16="http://schemas.microsoft.com/office/drawing/2014/main" id="{33E989C8-BB79-4F03-9C36-8B9D4F54F520}"/>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3332" t="46819" r="40223" b="13693"/>
          <a:stretch/>
        </p:blipFill>
        <p:spPr>
          <a:xfrm>
            <a:off x="10068560" y="-1"/>
            <a:ext cx="2123440" cy="1805375"/>
          </a:xfrm>
          <a:prstGeom prst="rect">
            <a:avLst/>
          </a:prstGeom>
        </p:spPr>
      </p:pic>
      <p:grpSp>
        <p:nvGrpSpPr>
          <p:cNvPr id="26" name="Group 25">
            <a:extLst>
              <a:ext uri="{FF2B5EF4-FFF2-40B4-BE49-F238E27FC236}">
                <a16:creationId xmlns:a16="http://schemas.microsoft.com/office/drawing/2014/main" id="{76CBF405-2A9B-4C97-9A57-6C00599BE4EF}"/>
              </a:ext>
            </a:extLst>
          </p:cNvPr>
          <p:cNvGrpSpPr/>
          <p:nvPr userDrawn="1"/>
        </p:nvGrpSpPr>
        <p:grpSpPr>
          <a:xfrm rot="16200000">
            <a:off x="10469429" y="1181806"/>
            <a:ext cx="2584807" cy="869620"/>
            <a:chOff x="9177476" y="5772727"/>
            <a:chExt cx="2584807" cy="869620"/>
          </a:xfrm>
          <a:solidFill>
            <a:schemeClr val="accent4">
              <a:lumMod val="50000"/>
            </a:schemeClr>
          </a:solidFill>
        </p:grpSpPr>
        <p:sp>
          <p:nvSpPr>
            <p:cNvPr id="27" name="Rectangle 26">
              <a:extLst>
                <a:ext uri="{FF2B5EF4-FFF2-40B4-BE49-F238E27FC236}">
                  <a16:creationId xmlns:a16="http://schemas.microsoft.com/office/drawing/2014/main" id="{934BEE70-C1F8-4B01-96C2-5CB59E6F37DA}"/>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8225E60-935E-417F-92A2-5B2F5AA889E0}"/>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B126E63-C0F2-46D5-9CB5-A89941B436BC}"/>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BF1EBE4-2A3C-46DD-BEF2-4268DE053428}"/>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5DAB9E1-7FF4-4D92-B28A-9013B2320E83}"/>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96535D9-57DB-4EFF-A731-6063477B40EB}"/>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E12B85A-8588-42EA-A745-4EBFCC64792A}"/>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C1A2026-B319-4345-99C3-5A91C49FD4DF}"/>
              </a:ext>
            </a:extLst>
          </p:cNvPr>
          <p:cNvSpPr>
            <a:spLocks noGrp="1"/>
          </p:cNvSpPr>
          <p:nvPr>
            <p:ph type="title" hasCustomPrompt="1"/>
          </p:nvPr>
        </p:nvSpPr>
        <p:spPr>
          <a:xfrm>
            <a:off x="839788" y="365125"/>
            <a:ext cx="9050972" cy="1325563"/>
          </a:xfrm>
        </p:spPr>
        <p:txBody>
          <a:bodyPr/>
          <a:lstStyle>
            <a:lvl1pPr>
              <a:defRPr b="1"/>
            </a:lvl1pPr>
          </a:lstStyle>
          <a:p>
            <a:r>
              <a:rPr lang="en-US"/>
              <a:t>Contact Information</a:t>
            </a:r>
          </a:p>
        </p:txBody>
      </p:sp>
      <p:sp>
        <p:nvSpPr>
          <p:cNvPr id="3" name="Text Placeholder 2">
            <a:extLst>
              <a:ext uri="{FF2B5EF4-FFF2-40B4-BE49-F238E27FC236}">
                <a16:creationId xmlns:a16="http://schemas.microsoft.com/office/drawing/2014/main" id="{FE7A0E75-00F3-4A54-AC5F-5DA96A153259}"/>
              </a:ext>
            </a:extLst>
          </p:cNvPr>
          <p:cNvSpPr>
            <a:spLocks noGrp="1"/>
          </p:cNvSpPr>
          <p:nvPr>
            <p:ph type="body" idx="1" hasCustomPrompt="1"/>
          </p:nvPr>
        </p:nvSpPr>
        <p:spPr>
          <a:xfrm>
            <a:off x="1415737" y="1879598"/>
            <a:ext cx="4599537" cy="621101"/>
          </a:xfrm>
        </p:spPr>
        <p:txBody>
          <a:bodyPr anchor="b"/>
          <a:lstStyle>
            <a:lvl1pPr marL="0" indent="0">
              <a:buNone/>
              <a:defRPr sz="2400" b="1">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Please Submit Comments To:</a:t>
            </a:r>
          </a:p>
        </p:txBody>
      </p:sp>
      <p:sp>
        <p:nvSpPr>
          <p:cNvPr id="5" name="Text Placeholder 4">
            <a:extLst>
              <a:ext uri="{FF2B5EF4-FFF2-40B4-BE49-F238E27FC236}">
                <a16:creationId xmlns:a16="http://schemas.microsoft.com/office/drawing/2014/main" id="{51841DE0-C31D-4561-9095-DF5AB072C4DC}"/>
              </a:ext>
            </a:extLst>
          </p:cNvPr>
          <p:cNvSpPr>
            <a:spLocks noGrp="1"/>
          </p:cNvSpPr>
          <p:nvPr>
            <p:ph type="body" sz="quarter" idx="3" hasCustomPrompt="1"/>
          </p:nvPr>
        </p:nvSpPr>
        <p:spPr>
          <a:xfrm>
            <a:off x="6377528" y="1870073"/>
            <a:ext cx="4599537" cy="621101"/>
          </a:xfrm>
        </p:spPr>
        <p:txBody>
          <a:bodyPr anchor="b"/>
          <a:lstStyle>
            <a:lvl1pPr marL="0" indent="0">
              <a:buNone/>
              <a:defRPr sz="2400" b="1">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For Further Information Contact:</a:t>
            </a:r>
          </a:p>
        </p:txBody>
      </p:sp>
      <p:sp>
        <p:nvSpPr>
          <p:cNvPr id="34" name="Content Placeholder 3">
            <a:extLst>
              <a:ext uri="{FF2B5EF4-FFF2-40B4-BE49-F238E27FC236}">
                <a16:creationId xmlns:a16="http://schemas.microsoft.com/office/drawing/2014/main" id="{828B7A96-C9C1-4448-A1CC-FC4F4FDADA28}"/>
              </a:ext>
            </a:extLst>
          </p:cNvPr>
          <p:cNvSpPr>
            <a:spLocks noGrp="1"/>
          </p:cNvSpPr>
          <p:nvPr>
            <p:ph sz="half" idx="2" hasCustomPrompt="1"/>
          </p:nvPr>
        </p:nvSpPr>
        <p:spPr>
          <a:xfrm>
            <a:off x="6377529" y="2670561"/>
            <a:ext cx="4587240" cy="3231743"/>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a:lvl5pPr>
          </a:lstStyle>
          <a:p>
            <a:pPr lvl="0"/>
            <a:r>
              <a:rPr lang="en-US"/>
              <a:t>Second level</a:t>
            </a:r>
          </a:p>
          <a:p>
            <a:pPr lvl="1"/>
            <a:r>
              <a:rPr lang="en-US"/>
              <a:t>Third level</a:t>
            </a:r>
          </a:p>
          <a:p>
            <a:pPr lvl="2"/>
            <a:r>
              <a:rPr lang="en-US"/>
              <a:t>Fourth level</a:t>
            </a:r>
          </a:p>
          <a:p>
            <a:pPr lvl="3"/>
            <a:r>
              <a:rPr lang="en-US"/>
              <a:t>Fifth level</a:t>
            </a:r>
          </a:p>
        </p:txBody>
      </p:sp>
      <p:sp>
        <p:nvSpPr>
          <p:cNvPr id="35" name="Content Placeholder 3">
            <a:extLst>
              <a:ext uri="{FF2B5EF4-FFF2-40B4-BE49-F238E27FC236}">
                <a16:creationId xmlns:a16="http://schemas.microsoft.com/office/drawing/2014/main" id="{244FBF8B-A1B8-4CC5-9DA4-D9A26BF94AC5}"/>
              </a:ext>
            </a:extLst>
          </p:cNvPr>
          <p:cNvSpPr>
            <a:spLocks noGrp="1"/>
          </p:cNvSpPr>
          <p:nvPr>
            <p:ph sz="half" idx="13" hasCustomPrompt="1"/>
          </p:nvPr>
        </p:nvSpPr>
        <p:spPr>
          <a:xfrm>
            <a:off x="1428035" y="2657443"/>
            <a:ext cx="4587240" cy="3220088"/>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a:lvl5pPr>
          </a:lstStyle>
          <a:p>
            <a:pPr lvl="0"/>
            <a:r>
              <a:rPr lang="en-US"/>
              <a:t>Second level</a:t>
            </a:r>
          </a:p>
          <a:p>
            <a:pPr lvl="1"/>
            <a:r>
              <a:rPr lang="en-US"/>
              <a:t>Third level</a:t>
            </a:r>
          </a:p>
          <a:p>
            <a:pPr lvl="2"/>
            <a:r>
              <a:rPr lang="en-US"/>
              <a:t>Fourth level</a:t>
            </a:r>
          </a:p>
          <a:p>
            <a:pPr lvl="3"/>
            <a:r>
              <a:rPr lang="en-US"/>
              <a:t>Fifth level</a:t>
            </a:r>
          </a:p>
        </p:txBody>
      </p:sp>
      <p:sp>
        <p:nvSpPr>
          <p:cNvPr id="36" name="Date Placeholder 35">
            <a:extLst>
              <a:ext uri="{FF2B5EF4-FFF2-40B4-BE49-F238E27FC236}">
                <a16:creationId xmlns:a16="http://schemas.microsoft.com/office/drawing/2014/main" id="{87DB8E0F-E4CD-4A08-AF4A-E7BCE72C8410}"/>
              </a:ext>
            </a:extLst>
          </p:cNvPr>
          <p:cNvSpPr>
            <a:spLocks noGrp="1"/>
          </p:cNvSpPr>
          <p:nvPr>
            <p:ph type="dt" sz="half" idx="14"/>
          </p:nvPr>
        </p:nvSpPr>
        <p:spPr/>
        <p:txBody>
          <a:bodyPr/>
          <a:lstStyle/>
          <a:p>
            <a:fld id="{9E7F3E95-5449-464B-9A17-EBCF3AFEBB5B}" type="datetimeFigureOut">
              <a:rPr lang="en-US" smtClean="0"/>
              <a:pPr/>
              <a:t>8/7/2024</a:t>
            </a:fld>
            <a:endParaRPr lang="en-US"/>
          </a:p>
        </p:txBody>
      </p:sp>
      <p:sp>
        <p:nvSpPr>
          <p:cNvPr id="37" name="Footer Placeholder 36">
            <a:extLst>
              <a:ext uri="{FF2B5EF4-FFF2-40B4-BE49-F238E27FC236}">
                <a16:creationId xmlns:a16="http://schemas.microsoft.com/office/drawing/2014/main" id="{C111E237-987F-4611-B8EE-B8901F9E16F7}"/>
              </a:ext>
            </a:extLst>
          </p:cNvPr>
          <p:cNvSpPr>
            <a:spLocks noGrp="1"/>
          </p:cNvSpPr>
          <p:nvPr>
            <p:ph type="ftr" sz="quarter" idx="15"/>
          </p:nvPr>
        </p:nvSpPr>
        <p:spPr/>
        <p:txBody>
          <a:bodyPr/>
          <a:lstStyle/>
          <a:p>
            <a:endParaRPr lang="en-US"/>
          </a:p>
        </p:txBody>
      </p:sp>
      <p:sp>
        <p:nvSpPr>
          <p:cNvPr id="38" name="Slide Number Placeholder 37">
            <a:extLst>
              <a:ext uri="{FF2B5EF4-FFF2-40B4-BE49-F238E27FC236}">
                <a16:creationId xmlns:a16="http://schemas.microsoft.com/office/drawing/2014/main" id="{973A9DBC-DB91-44EF-B0A4-E108604642F2}"/>
              </a:ext>
            </a:extLst>
          </p:cNvPr>
          <p:cNvSpPr>
            <a:spLocks noGrp="1"/>
          </p:cNvSpPr>
          <p:nvPr>
            <p:ph type="sldNum" sz="quarter" idx="16"/>
          </p:nvPr>
        </p:nvSpPr>
        <p:spPr/>
        <p:txBody>
          <a:bodyPr/>
          <a:lstStyle/>
          <a:p>
            <a:fld id="{5B4CAECD-02FE-4C4A-9471-426DCC91B0DD}" type="slidenum">
              <a:rPr lang="en-US" smtClean="0"/>
              <a:pPr/>
              <a:t>‹#›</a:t>
            </a:fld>
            <a:endParaRPr lang="en-US"/>
          </a:p>
        </p:txBody>
      </p:sp>
    </p:spTree>
    <p:extLst>
      <p:ext uri="{BB962C8B-B14F-4D97-AF65-F5344CB8AC3E}">
        <p14:creationId xmlns:p14="http://schemas.microsoft.com/office/powerpoint/2010/main" val="2049425400"/>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28BF7-B745-4C54-B15B-B1FF506701EC}"/>
              </a:ext>
            </a:extLst>
          </p:cNvPr>
          <p:cNvSpPr>
            <a:spLocks noGrp="1"/>
          </p:cNvSpPr>
          <p:nvPr>
            <p:ph type="title" hasCustomPrompt="1"/>
          </p:nvPr>
        </p:nvSpPr>
        <p:spPr>
          <a:xfrm>
            <a:off x="0" y="-1232989"/>
            <a:ext cx="9082603" cy="1105037"/>
          </a:xfrm>
        </p:spPr>
        <p:txBody>
          <a:bodyPr/>
          <a:lstStyle>
            <a:lvl1pPr>
              <a:defRPr/>
            </a:lvl1pPr>
          </a:lstStyle>
          <a:p>
            <a:r>
              <a:rPr lang="en-US"/>
              <a:t>Thank You (Hidden)</a:t>
            </a:r>
          </a:p>
        </p:txBody>
      </p:sp>
      <p:pic>
        <p:nvPicPr>
          <p:cNvPr id="26" name="Picture 25" descr="Text&#10;&#10;Description automatically generated">
            <a:extLst>
              <a:ext uri="{FF2B5EF4-FFF2-40B4-BE49-F238E27FC236}">
                <a16:creationId xmlns:a16="http://schemas.microsoft.com/office/drawing/2014/main" id="{819A420E-241A-4CF1-84F6-234E22FD69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6169" y="527052"/>
            <a:ext cx="9199661" cy="5803895"/>
          </a:xfrm>
          <a:prstGeom prst="rect">
            <a:avLst/>
          </a:prstGeom>
        </p:spPr>
      </p:pic>
    </p:spTree>
    <p:extLst>
      <p:ext uri="{BB962C8B-B14F-4D97-AF65-F5344CB8AC3E}">
        <p14:creationId xmlns:p14="http://schemas.microsoft.com/office/powerpoint/2010/main" val="360024400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D324A1-5BED-48B2-8F32-80A2A2879EFF}"/>
              </a:ext>
            </a:extLst>
          </p:cNvPr>
          <p:cNvSpPr>
            <a:spLocks noGrp="1"/>
          </p:cNvSpPr>
          <p:nvPr>
            <p:ph idx="1"/>
          </p:nvPr>
        </p:nvSpPr>
        <p:spPr>
          <a:xfrm>
            <a:off x="1455592" y="1825625"/>
            <a:ext cx="9623888" cy="397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ED912-A6E7-465F-BCFC-43B5611D8902}"/>
              </a:ext>
            </a:extLst>
          </p:cNvPr>
          <p:cNvSpPr>
            <a:spLocks noGrp="1"/>
          </p:cNvSpPr>
          <p:nvPr>
            <p:ph type="dt" sz="half" idx="10"/>
          </p:nvPr>
        </p:nvSpPr>
        <p:spPr/>
        <p:txBody>
          <a:bodyPr/>
          <a:lstStyle/>
          <a:p>
            <a:fld id="{9E7F3E95-5449-464B-9A17-EBCF3AFEBB5B}" type="datetimeFigureOut">
              <a:rPr lang="en-US" smtClean="0"/>
              <a:t>8/7/2024</a:t>
            </a:fld>
            <a:endParaRPr lang="en-US"/>
          </a:p>
        </p:txBody>
      </p:sp>
      <p:sp>
        <p:nvSpPr>
          <p:cNvPr id="5" name="Footer Placeholder 4">
            <a:extLst>
              <a:ext uri="{FF2B5EF4-FFF2-40B4-BE49-F238E27FC236}">
                <a16:creationId xmlns:a16="http://schemas.microsoft.com/office/drawing/2014/main" id="{69C5E22B-649D-4E6E-A4C4-B31035B50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3035C-9E1A-43C1-81FB-B27D0C04D350}"/>
              </a:ext>
            </a:extLst>
          </p:cNvPr>
          <p:cNvSpPr>
            <a:spLocks noGrp="1"/>
          </p:cNvSpPr>
          <p:nvPr>
            <p:ph type="sldNum" sz="quarter" idx="12"/>
          </p:nvPr>
        </p:nvSpPr>
        <p:spPr/>
        <p:txBody>
          <a:bodyPr/>
          <a:lstStyle/>
          <a:p>
            <a:fld id="{5B4CAECD-02FE-4C4A-9471-426DCC91B0DD}" type="slidenum">
              <a:rPr lang="en-US" smtClean="0"/>
              <a:t>‹#›</a:t>
            </a:fld>
            <a:endParaRPr lang="en-US"/>
          </a:p>
        </p:txBody>
      </p:sp>
      <p:sp>
        <p:nvSpPr>
          <p:cNvPr id="8" name="Title 7">
            <a:extLst>
              <a:ext uri="{FF2B5EF4-FFF2-40B4-BE49-F238E27FC236}">
                <a16:creationId xmlns:a16="http://schemas.microsoft.com/office/drawing/2014/main" id="{4FFEE128-D22C-40F6-BF3D-EC7513B482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596493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36C4D3AC-3543-4C11-BBD5-2B6A2B70039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96" r="41616" b="8148"/>
          <a:stretch/>
        </p:blipFill>
        <p:spPr>
          <a:xfrm>
            <a:off x="7415810" y="0"/>
            <a:ext cx="4776190" cy="6858000"/>
          </a:xfrm>
          <a:prstGeom prst="rect">
            <a:avLst/>
          </a:prstGeom>
        </p:spPr>
      </p:pic>
      <p:pic>
        <p:nvPicPr>
          <p:cNvPr id="6" name="Picture 5" descr="Shape, circle&#10;&#10;Description automatically generated">
            <a:extLst>
              <a:ext uri="{FF2B5EF4-FFF2-40B4-BE49-F238E27FC236}">
                <a16:creationId xmlns:a16="http://schemas.microsoft.com/office/drawing/2014/main" id="{6D888D2E-CBA1-46CC-A061-FA7FF57BD4A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393" r="11727" b="3836"/>
          <a:stretch/>
        </p:blipFill>
        <p:spPr>
          <a:xfrm>
            <a:off x="7734769" y="1"/>
            <a:ext cx="4457231" cy="6858000"/>
          </a:xfrm>
          <a:prstGeom prst="rect">
            <a:avLst/>
          </a:prstGeom>
        </p:spPr>
      </p:pic>
      <p:sp>
        <p:nvSpPr>
          <p:cNvPr id="18" name="Oval 17">
            <a:extLst>
              <a:ext uri="{FF2B5EF4-FFF2-40B4-BE49-F238E27FC236}">
                <a16:creationId xmlns:a16="http://schemas.microsoft.com/office/drawing/2014/main" id="{7C90AF15-69DC-4560-96BA-4E27BB84C3F3}"/>
              </a:ext>
            </a:extLst>
          </p:cNvPr>
          <p:cNvSpPr/>
          <p:nvPr userDrawn="1"/>
        </p:nvSpPr>
        <p:spPr>
          <a:xfrm>
            <a:off x="411661" y="6209844"/>
            <a:ext cx="579122" cy="579122"/>
          </a:xfrm>
          <a:prstGeom prst="ellipse">
            <a:avLst/>
          </a:prstGeom>
          <a:noFill/>
          <a:ln w="571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D324A1-5BED-48B2-8F32-80A2A2879EFF}"/>
              </a:ext>
            </a:extLst>
          </p:cNvPr>
          <p:cNvSpPr>
            <a:spLocks noGrp="1"/>
          </p:cNvSpPr>
          <p:nvPr>
            <p:ph idx="1"/>
          </p:nvPr>
        </p:nvSpPr>
        <p:spPr>
          <a:xfrm>
            <a:off x="838200" y="1825625"/>
            <a:ext cx="6111240" cy="397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88976CE6-40C5-4EFC-AEDA-75E3922CF078}"/>
              </a:ext>
            </a:extLst>
          </p:cNvPr>
          <p:cNvSpPr>
            <a:spLocks noGrp="1"/>
          </p:cNvSpPr>
          <p:nvPr>
            <p:ph type="pic" sz="quarter" idx="13"/>
          </p:nvPr>
        </p:nvSpPr>
        <p:spPr>
          <a:xfrm rot="386686">
            <a:off x="8280587" y="782897"/>
            <a:ext cx="3611140" cy="2527509"/>
          </a:xfrm>
          <a:prstGeom prst="roundRect">
            <a:avLst/>
          </a:prstGeom>
          <a:blipFill>
            <a:blip r:embed="rId4"/>
            <a:stretch>
              <a:fillRect l="-1733" t="-4791" r="-4532" b="-12623"/>
            </a:stretch>
          </a:blipFill>
          <a:ln>
            <a:solidFill>
              <a:schemeClr val="tx1">
                <a:lumMod val="20000"/>
                <a:lumOff val="80000"/>
              </a:schemeClr>
            </a:solidFill>
          </a:ln>
        </p:spPr>
        <p:txBody>
          <a:bodyPr/>
          <a:lstStyle/>
          <a:p>
            <a:r>
              <a:rPr lang="en-US"/>
              <a:t>Click icon to add picture</a:t>
            </a:r>
          </a:p>
        </p:txBody>
      </p:sp>
      <p:sp>
        <p:nvSpPr>
          <p:cNvPr id="11" name="Picture Placeholder 9">
            <a:extLst>
              <a:ext uri="{FF2B5EF4-FFF2-40B4-BE49-F238E27FC236}">
                <a16:creationId xmlns:a16="http://schemas.microsoft.com/office/drawing/2014/main" id="{AF9FB945-AEE2-4D5B-9FFC-F04A0F418C01}"/>
              </a:ext>
            </a:extLst>
          </p:cNvPr>
          <p:cNvSpPr>
            <a:spLocks noGrp="1"/>
          </p:cNvSpPr>
          <p:nvPr>
            <p:ph type="pic" sz="quarter" idx="14"/>
          </p:nvPr>
        </p:nvSpPr>
        <p:spPr>
          <a:xfrm rot="21288546">
            <a:off x="8347944" y="3384216"/>
            <a:ext cx="3611136" cy="2527506"/>
          </a:xfrm>
          <a:prstGeom prst="roundRect">
            <a:avLst/>
          </a:prstGeom>
          <a:blipFill>
            <a:blip r:embed="rId5"/>
            <a:stretch>
              <a:fillRect/>
            </a:stretch>
          </a:blipFill>
          <a:ln>
            <a:solidFill>
              <a:schemeClr val="tx1">
                <a:lumMod val="20000"/>
                <a:lumOff val="80000"/>
              </a:schemeClr>
            </a:solidFill>
          </a:ln>
        </p:spPr>
        <p:txBody>
          <a:bodyPr/>
          <a:lstStyle/>
          <a:p>
            <a:r>
              <a:rPr lang="en-US"/>
              <a:t>Click icon to add picture</a:t>
            </a:r>
          </a:p>
        </p:txBody>
      </p:sp>
      <p:pic>
        <p:nvPicPr>
          <p:cNvPr id="13" name="Graphic 12" descr="Grid lines">
            <a:extLst>
              <a:ext uri="{FF2B5EF4-FFF2-40B4-BE49-F238E27FC236}">
                <a16:creationId xmlns:a16="http://schemas.microsoft.com/office/drawing/2014/main" id="{6273BC6E-DF37-4151-9373-A53163C8B803}"/>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2255" b="2640"/>
          <a:stretch/>
        </p:blipFill>
        <p:spPr>
          <a:xfrm>
            <a:off x="-24659" y="4297680"/>
            <a:ext cx="992606" cy="2560320"/>
          </a:xfrm>
          <a:prstGeom prst="rect">
            <a:avLst/>
          </a:prstGeom>
        </p:spPr>
      </p:pic>
      <p:sp>
        <p:nvSpPr>
          <p:cNvPr id="19" name="Oval 18">
            <a:extLst>
              <a:ext uri="{FF2B5EF4-FFF2-40B4-BE49-F238E27FC236}">
                <a16:creationId xmlns:a16="http://schemas.microsoft.com/office/drawing/2014/main" id="{9D78829A-F820-4959-A794-529717DB7BCD}"/>
              </a:ext>
            </a:extLst>
          </p:cNvPr>
          <p:cNvSpPr/>
          <p:nvPr userDrawn="1"/>
        </p:nvSpPr>
        <p:spPr>
          <a:xfrm>
            <a:off x="-62798" y="5220697"/>
            <a:ext cx="304726" cy="304726"/>
          </a:xfrm>
          <a:prstGeom prst="ellipse">
            <a:avLst/>
          </a:pr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ate Placeholder 23">
            <a:extLst>
              <a:ext uri="{FF2B5EF4-FFF2-40B4-BE49-F238E27FC236}">
                <a16:creationId xmlns:a16="http://schemas.microsoft.com/office/drawing/2014/main" id="{F40B23F7-B13D-47B8-BA82-EC4EC5C630F6}"/>
              </a:ext>
            </a:extLst>
          </p:cNvPr>
          <p:cNvSpPr>
            <a:spLocks noGrp="1"/>
          </p:cNvSpPr>
          <p:nvPr>
            <p:ph type="dt" sz="half" idx="15"/>
          </p:nvPr>
        </p:nvSpPr>
        <p:spPr/>
        <p:txBody>
          <a:bodyPr/>
          <a:lstStyle/>
          <a:p>
            <a:fld id="{9E7F3E95-5449-464B-9A17-EBCF3AFEBB5B}" type="datetimeFigureOut">
              <a:rPr lang="en-US" smtClean="0"/>
              <a:pPr/>
              <a:t>8/7/2024</a:t>
            </a:fld>
            <a:endParaRPr lang="en-US"/>
          </a:p>
        </p:txBody>
      </p:sp>
      <p:sp>
        <p:nvSpPr>
          <p:cNvPr id="25" name="Footer Placeholder 24">
            <a:extLst>
              <a:ext uri="{FF2B5EF4-FFF2-40B4-BE49-F238E27FC236}">
                <a16:creationId xmlns:a16="http://schemas.microsoft.com/office/drawing/2014/main" id="{276EF49D-4D8B-4E9F-8384-C308D59E8C73}"/>
              </a:ext>
            </a:extLst>
          </p:cNvPr>
          <p:cNvSpPr>
            <a:spLocks noGrp="1"/>
          </p:cNvSpPr>
          <p:nvPr>
            <p:ph type="ftr" sz="quarter" idx="16"/>
          </p:nvPr>
        </p:nvSpPr>
        <p:spPr/>
        <p:txBody>
          <a:bodyPr/>
          <a:lstStyle/>
          <a:p>
            <a:endParaRPr lang="en-US"/>
          </a:p>
        </p:txBody>
      </p:sp>
      <p:sp>
        <p:nvSpPr>
          <p:cNvPr id="26" name="Slide Number Placeholder 25">
            <a:extLst>
              <a:ext uri="{FF2B5EF4-FFF2-40B4-BE49-F238E27FC236}">
                <a16:creationId xmlns:a16="http://schemas.microsoft.com/office/drawing/2014/main" id="{0F3C96ED-A555-4D9A-9AAC-4BB3BEDA66F9}"/>
              </a:ext>
            </a:extLst>
          </p:cNvPr>
          <p:cNvSpPr>
            <a:spLocks noGrp="1"/>
          </p:cNvSpPr>
          <p:nvPr>
            <p:ph type="sldNum" sz="quarter" idx="17"/>
          </p:nvPr>
        </p:nvSpPr>
        <p:spPr/>
        <p:txBody>
          <a:bodyPr/>
          <a:lstStyle/>
          <a:p>
            <a:fld id="{5B4CAECD-02FE-4C4A-9471-426DCC91B0DD}" type="slidenum">
              <a:rPr lang="en-US" smtClean="0"/>
              <a:pPr/>
              <a:t>‹#›</a:t>
            </a:fld>
            <a:endParaRPr lang="en-US"/>
          </a:p>
        </p:txBody>
      </p:sp>
      <p:sp>
        <p:nvSpPr>
          <p:cNvPr id="27" name="Title 26">
            <a:extLst>
              <a:ext uri="{FF2B5EF4-FFF2-40B4-BE49-F238E27FC236}">
                <a16:creationId xmlns:a16="http://schemas.microsoft.com/office/drawing/2014/main" id="{BC0EB494-FD50-4D24-802D-CF95A8D502C1}"/>
              </a:ext>
            </a:extLst>
          </p:cNvPr>
          <p:cNvSpPr>
            <a:spLocks noGrp="1"/>
          </p:cNvSpPr>
          <p:nvPr>
            <p:ph type="title"/>
          </p:nvPr>
        </p:nvSpPr>
        <p:spPr>
          <a:xfrm>
            <a:off x="838201" y="585651"/>
            <a:ext cx="6720840" cy="1105037"/>
          </a:xfrm>
        </p:spPr>
        <p:txBody>
          <a:bodyPr/>
          <a:lstStyle/>
          <a:p>
            <a:r>
              <a:rPr lang="en-US"/>
              <a:t>Click to edit Master title style</a:t>
            </a:r>
          </a:p>
        </p:txBody>
      </p:sp>
    </p:spTree>
    <p:extLst>
      <p:ext uri="{BB962C8B-B14F-4D97-AF65-F5344CB8AC3E}">
        <p14:creationId xmlns:p14="http://schemas.microsoft.com/office/powerpoint/2010/main" val="3261244227"/>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7.svg"/><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38"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37"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4.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3.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9" Type="http://schemas.openxmlformats.org/officeDocument/2006/relationships/slideLayout" Target="../slideLayouts/slideLayout70.xml"/><Relationship Id="rId21" Type="http://schemas.openxmlformats.org/officeDocument/2006/relationships/slideLayout" Target="../slideLayouts/slideLayout52.xml"/><Relationship Id="rId34" Type="http://schemas.openxmlformats.org/officeDocument/2006/relationships/slideLayout" Target="../slideLayouts/slideLayout65.xml"/><Relationship Id="rId42" Type="http://schemas.openxmlformats.org/officeDocument/2006/relationships/slideLayout" Target="../slideLayouts/slideLayout73.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37" Type="http://schemas.openxmlformats.org/officeDocument/2006/relationships/slideLayout" Target="../slideLayouts/slideLayout68.xml"/><Relationship Id="rId40" Type="http://schemas.openxmlformats.org/officeDocument/2006/relationships/slideLayout" Target="../slideLayouts/slideLayout71.xml"/><Relationship Id="rId45" Type="http://schemas.openxmlformats.org/officeDocument/2006/relationships/slideLayout" Target="../slideLayouts/slideLayout76.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slideLayout" Target="../slideLayouts/slideLayout67.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4" Type="http://schemas.openxmlformats.org/officeDocument/2006/relationships/slideLayout" Target="../slideLayouts/slideLayout75.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slideLayout" Target="../slideLayouts/slideLayout66.xml"/><Relationship Id="rId43" Type="http://schemas.openxmlformats.org/officeDocument/2006/relationships/slideLayout" Target="../slideLayouts/slideLayout74.xml"/><Relationship Id="rId8" Type="http://schemas.openxmlformats.org/officeDocument/2006/relationships/slideLayout" Target="../slideLayouts/slideLayout39.xml"/><Relationship Id="rId3" Type="http://schemas.openxmlformats.org/officeDocument/2006/relationships/slideLayout" Target="../slideLayouts/slideLayout34.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38" Type="http://schemas.openxmlformats.org/officeDocument/2006/relationships/slideLayout" Target="../slideLayouts/slideLayout69.xml"/><Relationship Id="rId46" Type="http://schemas.openxmlformats.org/officeDocument/2006/relationships/theme" Target="../theme/theme2.xml"/><Relationship Id="rId20" Type="http://schemas.openxmlformats.org/officeDocument/2006/relationships/slideLayout" Target="../slideLayouts/slideLayout51.xml"/><Relationship Id="rId41"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7" name="Graphic 26" descr="An organic corner shape">
            <a:extLst>
              <a:ext uri="{FF2B5EF4-FFF2-40B4-BE49-F238E27FC236}">
                <a16:creationId xmlns:a16="http://schemas.microsoft.com/office/drawing/2014/main" id="{EFEF7BE9-DB43-45AE-B478-3442DE522442}"/>
              </a:ext>
            </a:extLst>
          </p:cNvPr>
          <p:cNvPicPr>
            <a:picLocks noChangeAspect="1"/>
          </p:cNvPicPr>
          <p:nvPr userDrawn="1"/>
        </p:nvPicPr>
        <p:blipFill rotWithShape="1">
          <a:blip r:embed="rId33">
            <a:extLst>
              <a:ext uri="{96DAC541-7B7A-43D3-8B79-37D633B846F1}">
                <asvg:svgBlip xmlns:asvg="http://schemas.microsoft.com/office/drawing/2016/SVG/main" r:embed="rId34"/>
              </a:ext>
            </a:extLst>
          </a:blip>
          <a:srcRect t="47415" r="11642"/>
          <a:stretch/>
        </p:blipFill>
        <p:spPr>
          <a:xfrm>
            <a:off x="-10180" y="4453838"/>
            <a:ext cx="4039730" cy="2404162"/>
          </a:xfrm>
          <a:prstGeom prst="rect">
            <a:avLst/>
          </a:prstGeom>
        </p:spPr>
      </p:pic>
      <p:sp>
        <p:nvSpPr>
          <p:cNvPr id="2" name="Title Placeholder 1">
            <a:extLst>
              <a:ext uri="{FF2B5EF4-FFF2-40B4-BE49-F238E27FC236}">
                <a16:creationId xmlns:a16="http://schemas.microsoft.com/office/drawing/2014/main" id="{92E86483-6E9F-4A19-AB07-369FDAF54760}"/>
              </a:ext>
            </a:extLst>
          </p:cNvPr>
          <p:cNvSpPr>
            <a:spLocks noGrp="1"/>
          </p:cNvSpPr>
          <p:nvPr>
            <p:ph type="title"/>
          </p:nvPr>
        </p:nvSpPr>
        <p:spPr>
          <a:xfrm>
            <a:off x="645941" y="489924"/>
            <a:ext cx="9082603" cy="11050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7E54BC-E1DC-4C7D-8870-B795F3C7FF85}"/>
              </a:ext>
            </a:extLst>
          </p:cNvPr>
          <p:cNvSpPr>
            <a:spLocks noGrp="1"/>
          </p:cNvSpPr>
          <p:nvPr>
            <p:ph type="body" idx="1"/>
          </p:nvPr>
        </p:nvSpPr>
        <p:spPr>
          <a:xfrm>
            <a:off x="1455592" y="1825625"/>
            <a:ext cx="9700088" cy="39769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75AF7-2DA6-4D59-8AAC-43E84189A1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00000"/>
                </a:solidFill>
              </a:defRPr>
            </a:lvl1pPr>
          </a:lstStyle>
          <a:p>
            <a:fld id="{9E7F3E95-5449-464B-9A17-EBCF3AFEBB5B}" type="datetimeFigureOut">
              <a:rPr lang="en-US" smtClean="0"/>
              <a:pPr/>
              <a:t>8/7/2024</a:t>
            </a:fld>
            <a:endParaRPr lang="en-US"/>
          </a:p>
        </p:txBody>
      </p:sp>
      <p:sp>
        <p:nvSpPr>
          <p:cNvPr id="5" name="Footer Placeholder 4">
            <a:extLst>
              <a:ext uri="{FF2B5EF4-FFF2-40B4-BE49-F238E27FC236}">
                <a16:creationId xmlns:a16="http://schemas.microsoft.com/office/drawing/2014/main" id="{A05576DC-A8DA-414B-BA36-1E29105A6F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a:extLst>
              <a:ext uri="{FF2B5EF4-FFF2-40B4-BE49-F238E27FC236}">
                <a16:creationId xmlns:a16="http://schemas.microsoft.com/office/drawing/2014/main" id="{B30DA140-7F73-4544-B23B-EA72384812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0000"/>
                </a:solidFill>
              </a:defRPr>
            </a:lvl1pPr>
          </a:lstStyle>
          <a:p>
            <a:fld id="{5B4CAECD-02FE-4C4A-9471-426DCC91B0DD}" type="slidenum">
              <a:rPr lang="en-US" smtClean="0"/>
              <a:pPr/>
              <a:t>‹#›</a:t>
            </a:fld>
            <a:endParaRPr lang="en-US"/>
          </a:p>
        </p:txBody>
      </p:sp>
      <p:pic>
        <p:nvPicPr>
          <p:cNvPr id="29" name="Graphic 28" descr="A circle filled with diagonal lines">
            <a:extLst>
              <a:ext uri="{FF2B5EF4-FFF2-40B4-BE49-F238E27FC236}">
                <a16:creationId xmlns:a16="http://schemas.microsoft.com/office/drawing/2014/main" id="{03694717-BA82-4E7F-8292-CEF070B0526F}"/>
              </a:ext>
            </a:extLst>
          </p:cNvPr>
          <p:cNvPicPr>
            <a:picLocks noChangeAspect="1"/>
          </p:cNvPicPr>
          <p:nvPr userDrawn="1"/>
        </p:nvPicPr>
        <p:blipFill rotWithShape="1">
          <a:blip r:embed="rId35">
            <a:extLst>
              <a:ext uri="{96DAC541-7B7A-43D3-8B79-37D633B846F1}">
                <asvg:svgBlip xmlns:asvg="http://schemas.microsoft.com/office/drawing/2016/SVG/main" r:embed="rId36"/>
              </a:ext>
            </a:extLst>
          </a:blip>
          <a:srcRect l="58934" t="11636" r="12364" b="10950"/>
          <a:stretch/>
        </p:blipFill>
        <p:spPr>
          <a:xfrm>
            <a:off x="-10180" y="3318626"/>
            <a:ext cx="1312242" cy="3539374"/>
          </a:xfrm>
          <a:prstGeom prst="rect">
            <a:avLst/>
          </a:prstGeom>
        </p:spPr>
      </p:pic>
      <p:cxnSp>
        <p:nvCxnSpPr>
          <p:cNvPr id="155" name="Straight Connector 154">
            <a:extLst>
              <a:ext uri="{FF2B5EF4-FFF2-40B4-BE49-F238E27FC236}">
                <a16:creationId xmlns:a16="http://schemas.microsoft.com/office/drawing/2014/main" id="{ED59A799-0579-40F8-AD74-ACE2CA728E8C}"/>
              </a:ext>
            </a:extLst>
          </p:cNvPr>
          <p:cNvCxnSpPr>
            <a:cxnSpLocks/>
          </p:cNvCxnSpPr>
          <p:nvPr userDrawn="1"/>
        </p:nvCxnSpPr>
        <p:spPr>
          <a:xfrm flipH="1">
            <a:off x="1168400" y="6176963"/>
            <a:ext cx="6747350" cy="0"/>
          </a:xfrm>
          <a:prstGeom prst="line">
            <a:avLst/>
          </a:prstGeom>
          <a:ln w="76200" cap="rnd">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58" name="Picture 157">
            <a:extLst>
              <a:ext uri="{FF2B5EF4-FFF2-40B4-BE49-F238E27FC236}">
                <a16:creationId xmlns:a16="http://schemas.microsoft.com/office/drawing/2014/main" id="{3E5A9B56-4E1C-424E-8830-74A73A476F61}"/>
              </a:ext>
            </a:extLst>
          </p:cNvPr>
          <p:cNvPicPr>
            <a:picLocks noChangeAspect="1"/>
          </p:cNvPicPr>
          <p:nvPr userDrawn="1"/>
        </p:nvPicPr>
        <p:blipFill>
          <a:blip r:embed="rId37">
            <a:extLst>
              <a:ext uri="{28A0092B-C50C-407E-A947-70E740481C1C}">
                <a14:useLocalDpi xmlns:a14="http://schemas.microsoft.com/office/drawing/2010/main" val="0"/>
              </a:ext>
            </a:extLst>
          </a:blip>
          <a:srcRect/>
          <a:stretch/>
        </p:blipFill>
        <p:spPr>
          <a:xfrm>
            <a:off x="586385" y="4984750"/>
            <a:ext cx="1371600" cy="1371600"/>
          </a:xfrm>
          <a:prstGeom prst="rect">
            <a:avLst/>
          </a:prstGeom>
        </p:spPr>
      </p:pic>
      <p:pic>
        <p:nvPicPr>
          <p:cNvPr id="162" name="Graphic 161" descr="A square made of dots">
            <a:extLst>
              <a:ext uri="{FF2B5EF4-FFF2-40B4-BE49-F238E27FC236}">
                <a16:creationId xmlns:a16="http://schemas.microsoft.com/office/drawing/2014/main" id="{677F99B3-A410-45E1-A82A-6B3270513723}"/>
              </a:ext>
            </a:extLst>
          </p:cNvPr>
          <p:cNvPicPr>
            <a:picLocks noChangeAspect="1"/>
          </p:cNvPicPr>
          <p:nvPr userDrawn="1"/>
        </p:nvPicPr>
        <p:blipFill rotWithShape="1">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rcRect l="13332" t="46819" r="40223" b="13693"/>
          <a:stretch/>
        </p:blipFill>
        <p:spPr>
          <a:xfrm>
            <a:off x="10068560" y="-1"/>
            <a:ext cx="2123440" cy="1805375"/>
          </a:xfrm>
          <a:prstGeom prst="rect">
            <a:avLst/>
          </a:prstGeom>
        </p:spPr>
      </p:pic>
      <p:grpSp>
        <p:nvGrpSpPr>
          <p:cNvPr id="163" name="Group 162">
            <a:extLst>
              <a:ext uri="{FF2B5EF4-FFF2-40B4-BE49-F238E27FC236}">
                <a16:creationId xmlns:a16="http://schemas.microsoft.com/office/drawing/2014/main" id="{E436C77D-5E4A-4A9F-9713-9D3258FC3757}"/>
              </a:ext>
            </a:extLst>
          </p:cNvPr>
          <p:cNvGrpSpPr/>
          <p:nvPr userDrawn="1"/>
        </p:nvGrpSpPr>
        <p:grpSpPr>
          <a:xfrm rot="16200000">
            <a:off x="10469429" y="1181806"/>
            <a:ext cx="2584807" cy="869620"/>
            <a:chOff x="9177476" y="5772727"/>
            <a:chExt cx="2584807" cy="869620"/>
          </a:xfrm>
          <a:solidFill>
            <a:schemeClr val="accent4">
              <a:lumMod val="50000"/>
            </a:schemeClr>
          </a:solidFill>
        </p:grpSpPr>
        <p:sp>
          <p:nvSpPr>
            <p:cNvPr id="164" name="Rectangle 163">
              <a:extLst>
                <a:ext uri="{FF2B5EF4-FFF2-40B4-BE49-F238E27FC236}">
                  <a16:creationId xmlns:a16="http://schemas.microsoft.com/office/drawing/2014/main" id="{1B3581D6-AE11-4A02-A3AF-B3E56B8E0FB3}"/>
                </a:ext>
              </a:extLst>
            </p:cNvPr>
            <p:cNvSpPr/>
            <p:nvPr userDrawn="1"/>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1BF8B36A-83A7-4726-BBBB-019FC9C530FD}"/>
                </a:ext>
              </a:extLst>
            </p:cNvPr>
            <p:cNvSpPr/>
            <p:nvPr userDrawn="1"/>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B8E08127-B8F8-49BE-945B-B8CAB797A4B1}"/>
                </a:ext>
              </a:extLst>
            </p:cNvPr>
            <p:cNvSpPr/>
            <p:nvPr userDrawn="1"/>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909F4C5F-82E2-4A1F-BDE3-D91B212D966A}"/>
                </a:ext>
              </a:extLst>
            </p:cNvPr>
            <p:cNvSpPr/>
            <p:nvPr userDrawn="1"/>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258DEA38-70FA-43DF-8B78-5F75B9190657}"/>
                </a:ext>
              </a:extLst>
            </p:cNvPr>
            <p:cNvSpPr/>
            <p:nvPr userDrawn="1"/>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B2390E51-31F9-4044-BA58-B33360804A4D}"/>
                </a:ext>
              </a:extLst>
            </p:cNvPr>
            <p:cNvSpPr/>
            <p:nvPr userDrawn="1"/>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0C2DDA85-2542-45AE-B867-DB0611377921}"/>
                </a:ext>
              </a:extLst>
            </p:cNvPr>
            <p:cNvSpPr/>
            <p:nvPr userDrawn="1"/>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43444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hf hdr="0" ftr="0" dt="0"/>
  <p:txStyles>
    <p:titleStyle>
      <a:lvl1pPr algn="l" defTabSz="914400" rtl="0" eaLnBrk="1" latinLnBrk="0" hangingPunct="1">
        <a:lnSpc>
          <a:spcPct val="90000"/>
        </a:lnSpc>
        <a:spcBef>
          <a:spcPct val="0"/>
        </a:spcBef>
        <a:buNone/>
        <a:defRPr sz="4400" b="1" strike="noStrike" kern="1200" cap="all" spc="6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kern="1200">
          <a:solidFill>
            <a:schemeClr val="tx2">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2"/>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E873DA-6999-8EF6-6749-A3B5D7F9F8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4E407B-081F-C127-1855-A60E7C4D29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4A7D3-8C2D-D603-462D-0FC7264908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BA14985-D551-493C-869D-E06DD7739A01}" type="datetimeFigureOut">
              <a:rPr lang="en-US" smtClean="0"/>
              <a:t>8/7/2024</a:t>
            </a:fld>
            <a:endParaRPr lang="en-US"/>
          </a:p>
        </p:txBody>
      </p:sp>
      <p:sp>
        <p:nvSpPr>
          <p:cNvPr id="5" name="Footer Placeholder 4">
            <a:extLst>
              <a:ext uri="{FF2B5EF4-FFF2-40B4-BE49-F238E27FC236}">
                <a16:creationId xmlns:a16="http://schemas.microsoft.com/office/drawing/2014/main" id="{AA868BAA-4DC5-826F-E33C-625849BC40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ACEE51B-12EC-DADC-B111-47500B26EA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6DE985C-5B50-4DD8-B325-ADA6F1EDBAE2}" type="slidenum">
              <a:rPr lang="en-US" smtClean="0"/>
              <a:t>‹#›</a:t>
            </a:fld>
            <a:endParaRPr lang="en-US"/>
          </a:p>
        </p:txBody>
      </p:sp>
    </p:spTree>
    <p:extLst>
      <p:ext uri="{BB962C8B-B14F-4D97-AF65-F5344CB8AC3E}">
        <p14:creationId xmlns:p14="http://schemas.microsoft.com/office/powerpoint/2010/main" val="299341563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 id="2147483731" r:id="rId39"/>
    <p:sldLayoutId id="2147483732" r:id="rId40"/>
    <p:sldLayoutId id="2147483733" r:id="rId41"/>
    <p:sldLayoutId id="2147483734" r:id="rId42"/>
    <p:sldLayoutId id="2147483735" r:id="rId43"/>
    <p:sldLayoutId id="2147483736" r:id="rId44"/>
    <p:sldLayoutId id="2147483737" r:id="rId4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9.xml"/><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3DAFC3-DB32-C507-52D8-E407CD2E5561}"/>
              </a:ext>
            </a:extLst>
          </p:cNvPr>
          <p:cNvSpPr>
            <a:spLocks noGrp="1"/>
          </p:cNvSpPr>
          <p:nvPr>
            <p:ph type="ctrTitle"/>
          </p:nvPr>
        </p:nvSpPr>
        <p:spPr/>
        <p:txBody>
          <a:bodyPr/>
          <a:lstStyle/>
          <a:p>
            <a:r>
              <a:rPr lang="en-US" dirty="0"/>
              <a:t>Calendaring the Standards</a:t>
            </a:r>
          </a:p>
        </p:txBody>
      </p:sp>
      <p:sp>
        <p:nvSpPr>
          <p:cNvPr id="5" name="Subtitle 4">
            <a:extLst>
              <a:ext uri="{FF2B5EF4-FFF2-40B4-BE49-F238E27FC236}">
                <a16:creationId xmlns:a16="http://schemas.microsoft.com/office/drawing/2014/main" id="{6E9B8778-6B7B-1AAD-971A-2BC5CF7818E0}"/>
              </a:ext>
            </a:extLst>
          </p:cNvPr>
          <p:cNvSpPr>
            <a:spLocks noGrp="1"/>
          </p:cNvSpPr>
          <p:nvPr>
            <p:ph type="subTitle" idx="1"/>
          </p:nvPr>
        </p:nvSpPr>
        <p:spPr/>
        <p:txBody>
          <a:bodyPr/>
          <a:lstStyle/>
          <a:p>
            <a:r>
              <a:rPr lang="en-US" dirty="0"/>
              <a:t>Pacing Guide</a:t>
            </a:r>
          </a:p>
        </p:txBody>
      </p:sp>
      <p:sp>
        <p:nvSpPr>
          <p:cNvPr id="3" name="Slide Number Placeholder 2">
            <a:extLst>
              <a:ext uri="{FF2B5EF4-FFF2-40B4-BE49-F238E27FC236}">
                <a16:creationId xmlns:a16="http://schemas.microsoft.com/office/drawing/2014/main" id="{46EB26D3-4A00-B0C5-89EF-35B734A494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CAECD-02FE-4C4A-9471-426DCC91B0DD}"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pic>
        <p:nvPicPr>
          <p:cNvPr id="6" name="Picture 5" descr="A logo of a person in a traditional dress&#10;&#10;Description automatically generated">
            <a:extLst>
              <a:ext uri="{FF2B5EF4-FFF2-40B4-BE49-F238E27FC236}">
                <a16:creationId xmlns:a16="http://schemas.microsoft.com/office/drawing/2014/main" id="{134F44A9-4F3D-C8AF-D966-8AAA3DF16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7837" y="4186237"/>
            <a:ext cx="2143125" cy="2143125"/>
          </a:xfrm>
          <a:prstGeom prst="rect">
            <a:avLst/>
          </a:prstGeom>
        </p:spPr>
      </p:pic>
    </p:spTree>
    <p:extLst>
      <p:ext uri="{BB962C8B-B14F-4D97-AF65-F5344CB8AC3E}">
        <p14:creationId xmlns:p14="http://schemas.microsoft.com/office/powerpoint/2010/main" val="3511012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E945C16-D895-773E-A98F-4FA29DD49C3F}"/>
              </a:ext>
            </a:extLst>
          </p:cNvPr>
          <p:cNvSpPr>
            <a:spLocks noGrp="1"/>
          </p:cNvSpPr>
          <p:nvPr>
            <p:ph idx="1"/>
          </p:nvPr>
        </p:nvSpPr>
        <p:spPr/>
        <p:txBody>
          <a:bodyPr>
            <a:normAutofit/>
          </a:bodyPr>
          <a:lstStyle/>
          <a:p>
            <a:pPr marL="0" indent="0">
              <a:buNone/>
            </a:pPr>
            <a:r>
              <a:rPr lang="en-US" dirty="0"/>
              <a:t>Each grade should have equal amount of instructional days</a:t>
            </a:r>
          </a:p>
          <a:p>
            <a:pPr marL="0" indent="0">
              <a:buNone/>
            </a:pPr>
            <a:r>
              <a:rPr lang="en-US" dirty="0"/>
              <a:t>61-65 days</a:t>
            </a:r>
          </a:p>
          <a:p>
            <a:pPr marL="0" indent="0">
              <a:buNone/>
            </a:pPr>
            <a:r>
              <a:rPr lang="en-US" dirty="0"/>
              <a:t>Use this range to schedule your Standards (Curriculum Map + Pacing guide)</a:t>
            </a:r>
          </a:p>
          <a:p>
            <a:pPr marL="0" indent="0">
              <a:buNone/>
            </a:pPr>
            <a:r>
              <a:rPr lang="en-US" dirty="0"/>
              <a:t>Guaranteed curriculum</a:t>
            </a:r>
          </a:p>
        </p:txBody>
      </p:sp>
      <p:sp>
        <p:nvSpPr>
          <p:cNvPr id="4" name="Title 3">
            <a:extLst>
              <a:ext uri="{FF2B5EF4-FFF2-40B4-BE49-F238E27FC236}">
                <a16:creationId xmlns:a16="http://schemas.microsoft.com/office/drawing/2014/main" id="{47B1BA13-E29D-A11B-5857-1AAB9651A721}"/>
              </a:ext>
            </a:extLst>
          </p:cNvPr>
          <p:cNvSpPr>
            <a:spLocks noGrp="1"/>
          </p:cNvSpPr>
          <p:nvPr>
            <p:ph type="title"/>
          </p:nvPr>
        </p:nvSpPr>
        <p:spPr/>
        <p:txBody>
          <a:bodyPr>
            <a:normAutofit/>
          </a:bodyPr>
          <a:lstStyle/>
          <a:p>
            <a:r>
              <a:rPr lang="en-US" dirty="0" err="1"/>
              <a:t>gUARANTEED</a:t>
            </a:r>
            <a:endParaRPr lang="en-US" dirty="0"/>
          </a:p>
        </p:txBody>
      </p:sp>
      <p:sp>
        <p:nvSpPr>
          <p:cNvPr id="8" name="TextBox 7">
            <a:extLst>
              <a:ext uri="{FF2B5EF4-FFF2-40B4-BE49-F238E27FC236}">
                <a16:creationId xmlns:a16="http://schemas.microsoft.com/office/drawing/2014/main" id="{D46B570E-2B49-2ADB-2773-E929A514B377}"/>
              </a:ext>
            </a:extLst>
          </p:cNvPr>
          <p:cNvSpPr txBox="1"/>
          <p:nvPr/>
        </p:nvSpPr>
        <p:spPr>
          <a:xfrm>
            <a:off x="1006764" y="5802537"/>
            <a:ext cx="70011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5288"/>
                </a:solidFill>
                <a:effectLst/>
                <a:highlight>
                  <a:srgbClr val="FFFFFF"/>
                </a:highlight>
                <a:uLnTx/>
                <a:uFillTx/>
                <a:latin typeface="Lato" panose="020F0502020204030203" pitchFamily="34" charset="0"/>
                <a:ea typeface="+mn-ea"/>
                <a:cs typeface="+mn-cs"/>
              </a:rPr>
              <a:t>R.DuFour</a:t>
            </a:r>
            <a:r>
              <a:rPr kumimoji="0" lang="en-US" sz="1400" b="1" i="0" u="none" strike="noStrike" kern="1200" cap="none" spc="0" normalizeH="0" baseline="0" noProof="0" dirty="0">
                <a:ln>
                  <a:noFill/>
                </a:ln>
                <a:solidFill>
                  <a:srgbClr val="005288"/>
                </a:solidFill>
                <a:effectLst/>
                <a:highlight>
                  <a:srgbClr val="FFFFFF"/>
                </a:highlight>
                <a:uLnTx/>
                <a:uFillTx/>
                <a:latin typeface="Lato" panose="020F0502020204030203" pitchFamily="34" charset="0"/>
                <a:ea typeface="+mn-ea"/>
                <a:cs typeface="+mn-cs"/>
              </a:rPr>
              <a:t> &amp; R. Marzano, Leaders of Learning: How District, School, and Classroom Leaders Improve Student Achievement (2011)</a:t>
            </a:r>
          </a:p>
        </p:txBody>
      </p:sp>
      <p:pic>
        <p:nvPicPr>
          <p:cNvPr id="15" name="Picture Placeholder 14">
            <a:extLst>
              <a:ext uri="{FF2B5EF4-FFF2-40B4-BE49-F238E27FC236}">
                <a16:creationId xmlns:a16="http://schemas.microsoft.com/office/drawing/2014/main" id="{00793180-6CB9-0863-99A0-BB5579B38F63}"/>
              </a:ext>
            </a:extLst>
          </p:cNvPr>
          <p:cNvPicPr>
            <a:picLocks noGrp="1" noChangeAspect="1"/>
          </p:cNvPicPr>
          <p:nvPr>
            <p:ph type="pic" sz="quarter" idx="14"/>
          </p:nvPr>
        </p:nvPicPr>
        <p:blipFill>
          <a:blip r:embed="rId3"/>
          <a:srcRect t="3690" b="3690"/>
          <a:stretch>
            <a:fillRect/>
          </a:stretch>
        </p:blipFill>
        <p:spPr>
          <a:prstGeom prst="rect">
            <a:avLst/>
          </a:prstGeom>
        </p:spPr>
      </p:pic>
      <p:pic>
        <p:nvPicPr>
          <p:cNvPr id="24" name="Picture Placeholder 23">
            <a:extLst>
              <a:ext uri="{FF2B5EF4-FFF2-40B4-BE49-F238E27FC236}">
                <a16:creationId xmlns:a16="http://schemas.microsoft.com/office/drawing/2014/main" id="{2136D890-081D-B6F3-1559-12AD25B8E372}"/>
              </a:ext>
            </a:extLst>
          </p:cNvPr>
          <p:cNvPicPr>
            <a:picLocks noGrp="1" noChangeAspect="1"/>
          </p:cNvPicPr>
          <p:nvPr>
            <p:ph type="pic" sz="quarter" idx="13"/>
          </p:nvPr>
        </p:nvPicPr>
        <p:blipFill>
          <a:blip r:embed="rId4"/>
          <a:srcRect t="3710" b="3710"/>
          <a:stretch>
            <a:fillRect/>
          </a:stretch>
        </p:blipFill>
        <p:spPr>
          <a:prstGeom prst="rect">
            <a:avLst/>
          </a:prstGeom>
        </p:spPr>
      </p:pic>
    </p:spTree>
    <p:extLst>
      <p:ext uri="{BB962C8B-B14F-4D97-AF65-F5344CB8AC3E}">
        <p14:creationId xmlns:p14="http://schemas.microsoft.com/office/powerpoint/2010/main" val="413921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5">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0B7E06-F96A-45FC-E578-21692DBD6DA1}"/>
              </a:ext>
            </a:extLst>
          </p:cNvPr>
          <p:cNvSpPr>
            <a:spLocks noGrp="1"/>
          </p:cNvSpPr>
          <p:nvPr>
            <p:ph idx="1"/>
          </p:nvPr>
        </p:nvSpPr>
        <p:spPr/>
        <p:txBody>
          <a:bodyPr>
            <a:normAutofit fontScale="70000" lnSpcReduction="20000"/>
          </a:bodyPr>
          <a:lstStyle/>
          <a:p>
            <a:pPr algn="l">
              <a:buFont typeface="Arial" panose="020B0604020202020204" pitchFamily="34" charset="0"/>
              <a:buChar char="•"/>
            </a:pPr>
            <a:r>
              <a:rPr lang="en-US" i="0" dirty="0">
                <a:solidFill>
                  <a:srgbClr val="001D35"/>
                </a:solidFill>
                <a:effectLst/>
                <a:highlight>
                  <a:srgbClr val="FFFFFF"/>
                </a:highlight>
                <a:latin typeface="Google Sans"/>
              </a:rPr>
              <a:t>BIE Essential standards</a:t>
            </a:r>
            <a:r>
              <a:rPr lang="en-US" b="0" i="0" dirty="0">
                <a:solidFill>
                  <a:srgbClr val="001D35"/>
                </a:solidFill>
                <a:effectLst/>
                <a:highlight>
                  <a:srgbClr val="FFFFFF"/>
                </a:highlight>
                <a:latin typeface="Google Sans"/>
              </a:rPr>
              <a:t>: Clearly outline the content, concepts, and skills that are important at each grade level</a:t>
            </a:r>
          </a:p>
          <a:p>
            <a:pPr algn="l">
              <a:buFont typeface="Arial" panose="020B0604020202020204" pitchFamily="34" charset="0"/>
              <a:buChar char="•"/>
            </a:pPr>
            <a:r>
              <a:rPr lang="en-US" i="0" dirty="0">
                <a:solidFill>
                  <a:srgbClr val="001D35"/>
                </a:solidFill>
                <a:effectLst/>
                <a:highlight>
                  <a:srgbClr val="FFFFFF"/>
                </a:highlight>
                <a:latin typeface="Google Sans"/>
              </a:rPr>
              <a:t>Clear learning expectations</a:t>
            </a:r>
            <a:r>
              <a:rPr lang="en-US" b="0" i="0" dirty="0">
                <a:solidFill>
                  <a:srgbClr val="001D35"/>
                </a:solidFill>
                <a:effectLst/>
                <a:highlight>
                  <a:srgbClr val="FFFFFF"/>
                </a:highlight>
                <a:latin typeface="Google Sans"/>
              </a:rPr>
              <a:t>: Define what students should learn in each content area</a:t>
            </a:r>
          </a:p>
          <a:p>
            <a:pPr algn="l">
              <a:buFont typeface="Arial" panose="020B0604020202020204" pitchFamily="34" charset="0"/>
              <a:buChar char="•"/>
            </a:pPr>
            <a:r>
              <a:rPr lang="en-US" i="0" dirty="0">
                <a:solidFill>
                  <a:srgbClr val="001D35"/>
                </a:solidFill>
                <a:effectLst/>
                <a:highlight>
                  <a:srgbClr val="FFFFFF"/>
                </a:highlight>
                <a:latin typeface="Google Sans"/>
              </a:rPr>
              <a:t>Proficiency levels</a:t>
            </a:r>
            <a:r>
              <a:rPr lang="en-US" b="0" i="0" dirty="0">
                <a:solidFill>
                  <a:srgbClr val="001D35"/>
                </a:solidFill>
                <a:effectLst/>
                <a:highlight>
                  <a:srgbClr val="FFFFFF"/>
                </a:highlight>
                <a:latin typeface="Google Sans"/>
              </a:rPr>
              <a:t>: Used in the classroom to measure student progress</a:t>
            </a:r>
          </a:p>
          <a:p>
            <a:pPr algn="l">
              <a:buFont typeface="Arial" panose="020B0604020202020204" pitchFamily="34" charset="0"/>
              <a:buChar char="•"/>
            </a:pPr>
            <a:r>
              <a:rPr lang="en-US" i="0" dirty="0">
                <a:solidFill>
                  <a:srgbClr val="001D35"/>
                </a:solidFill>
                <a:effectLst/>
                <a:highlight>
                  <a:srgbClr val="FFFFFF"/>
                </a:highlight>
                <a:latin typeface="Google Sans"/>
              </a:rPr>
              <a:t>Data-driven assessments</a:t>
            </a:r>
            <a:r>
              <a:rPr lang="en-US" b="0" i="0" dirty="0">
                <a:solidFill>
                  <a:srgbClr val="001D35"/>
                </a:solidFill>
                <a:effectLst/>
                <a:highlight>
                  <a:srgbClr val="FFFFFF"/>
                </a:highlight>
                <a:latin typeface="Google Sans"/>
              </a:rPr>
              <a:t>: Used to inform instruction (NAVVY)</a:t>
            </a:r>
          </a:p>
          <a:p>
            <a:pPr algn="l">
              <a:buFont typeface="Arial" panose="020B0604020202020204" pitchFamily="34" charset="0"/>
              <a:buChar char="•"/>
            </a:pPr>
            <a:r>
              <a:rPr lang="en-US" i="0" dirty="0">
                <a:solidFill>
                  <a:srgbClr val="001D35"/>
                </a:solidFill>
                <a:effectLst/>
                <a:highlight>
                  <a:srgbClr val="FFFFFF"/>
                </a:highlight>
                <a:latin typeface="Google Sans"/>
              </a:rPr>
              <a:t>Sufficient time</a:t>
            </a:r>
            <a:r>
              <a:rPr lang="en-US" b="0" i="0" dirty="0">
                <a:solidFill>
                  <a:srgbClr val="001D35"/>
                </a:solidFill>
                <a:effectLst/>
                <a:highlight>
                  <a:srgbClr val="FFFFFF"/>
                </a:highlight>
                <a:latin typeface="Google Sans"/>
              </a:rPr>
              <a:t>: Teachers have enough time to teach the content, and students have enough time to learn it (MAP/Guide)</a:t>
            </a:r>
          </a:p>
          <a:p>
            <a:pPr algn="l">
              <a:buFont typeface="Arial" panose="020B0604020202020204" pitchFamily="34" charset="0"/>
              <a:buChar char="•"/>
            </a:pPr>
            <a:r>
              <a:rPr lang="en-US" i="0" dirty="0">
                <a:solidFill>
                  <a:srgbClr val="001D35"/>
                </a:solidFill>
                <a:effectLst/>
                <a:highlight>
                  <a:srgbClr val="FFFFFF"/>
                </a:highlight>
                <a:latin typeface="Google Sans"/>
              </a:rPr>
              <a:t>Flexibility</a:t>
            </a:r>
            <a:r>
              <a:rPr lang="en-US" b="0" i="0" dirty="0">
                <a:solidFill>
                  <a:srgbClr val="001D35"/>
                </a:solidFill>
                <a:effectLst/>
                <a:highlight>
                  <a:srgbClr val="FFFFFF"/>
                </a:highlight>
                <a:latin typeface="Google Sans"/>
              </a:rPr>
              <a:t>: Instructional Framework</a:t>
            </a:r>
          </a:p>
          <a:p>
            <a:pPr marL="0" indent="0">
              <a:buNone/>
            </a:pPr>
            <a:endParaRPr lang="en-US" dirty="0"/>
          </a:p>
        </p:txBody>
      </p:sp>
      <p:pic>
        <p:nvPicPr>
          <p:cNvPr id="9" name="Picture Placeholder 8">
            <a:extLst>
              <a:ext uri="{FF2B5EF4-FFF2-40B4-BE49-F238E27FC236}">
                <a16:creationId xmlns:a16="http://schemas.microsoft.com/office/drawing/2014/main" id="{D3891733-DF26-5E8A-9376-8E5AB7A8DF73}"/>
              </a:ext>
            </a:extLst>
          </p:cNvPr>
          <p:cNvPicPr>
            <a:picLocks noGrp="1" noChangeAspect="1"/>
          </p:cNvPicPr>
          <p:nvPr>
            <p:ph type="pic" sz="quarter" idx="14"/>
          </p:nvPr>
        </p:nvPicPr>
        <p:blipFill>
          <a:blip r:embed="rId2"/>
          <a:srcRect l="2474" r="2474"/>
          <a:stretch>
            <a:fillRect/>
          </a:stretch>
        </p:blipFill>
        <p:spPr>
          <a:prstGeom prst="rect">
            <a:avLst/>
          </a:prstGeom>
        </p:spPr>
      </p:pic>
      <p:sp>
        <p:nvSpPr>
          <p:cNvPr id="5" name="Slide Number Placeholder 4">
            <a:extLst>
              <a:ext uri="{FF2B5EF4-FFF2-40B4-BE49-F238E27FC236}">
                <a16:creationId xmlns:a16="http://schemas.microsoft.com/office/drawing/2014/main" id="{9700B447-45E9-3AF3-5B57-1C4C3EC1903C}"/>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CAECD-02FE-4C4A-9471-426DCC91B0DD}"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Title 5">
            <a:extLst>
              <a:ext uri="{FF2B5EF4-FFF2-40B4-BE49-F238E27FC236}">
                <a16:creationId xmlns:a16="http://schemas.microsoft.com/office/drawing/2014/main" id="{83795355-38C6-D2B3-56EA-1B5BE65A9FA9}"/>
              </a:ext>
            </a:extLst>
          </p:cNvPr>
          <p:cNvSpPr>
            <a:spLocks noGrp="1"/>
          </p:cNvSpPr>
          <p:nvPr>
            <p:ph type="title"/>
          </p:nvPr>
        </p:nvSpPr>
        <p:spPr/>
        <p:txBody>
          <a:bodyPr/>
          <a:lstStyle/>
          <a:p>
            <a:r>
              <a:rPr lang="en-US" dirty="0"/>
              <a:t>Viable</a:t>
            </a:r>
          </a:p>
        </p:txBody>
      </p:sp>
      <p:pic>
        <p:nvPicPr>
          <p:cNvPr id="7" name="Picture 6">
            <a:extLst>
              <a:ext uri="{FF2B5EF4-FFF2-40B4-BE49-F238E27FC236}">
                <a16:creationId xmlns:a16="http://schemas.microsoft.com/office/drawing/2014/main" id="{846F83A8-7502-5C2F-FF03-4527D18E2279}"/>
              </a:ext>
            </a:extLst>
          </p:cNvPr>
          <p:cNvPicPr>
            <a:picLocks noChangeAspect="1"/>
          </p:cNvPicPr>
          <p:nvPr/>
        </p:nvPicPr>
        <p:blipFill>
          <a:blip r:embed="rId3"/>
          <a:stretch>
            <a:fillRect/>
          </a:stretch>
        </p:blipFill>
        <p:spPr>
          <a:xfrm>
            <a:off x="1392908" y="6142912"/>
            <a:ext cx="7023201" cy="591363"/>
          </a:xfrm>
          <a:prstGeom prst="rect">
            <a:avLst/>
          </a:prstGeom>
        </p:spPr>
      </p:pic>
      <p:pic>
        <p:nvPicPr>
          <p:cNvPr id="15" name="Picture Placeholder 14">
            <a:extLst>
              <a:ext uri="{FF2B5EF4-FFF2-40B4-BE49-F238E27FC236}">
                <a16:creationId xmlns:a16="http://schemas.microsoft.com/office/drawing/2014/main" id="{C9D7B550-E43C-11F9-98B5-6C1D0294C01E}"/>
              </a:ext>
            </a:extLst>
          </p:cNvPr>
          <p:cNvPicPr>
            <a:picLocks noGrp="1" noChangeAspect="1"/>
          </p:cNvPicPr>
          <p:nvPr>
            <p:ph type="pic" sz="quarter" idx="13"/>
          </p:nvPr>
        </p:nvPicPr>
        <p:blipFill>
          <a:blip r:embed="rId4"/>
          <a:srcRect t="15011" b="15011"/>
          <a:stretch>
            <a:fillRect/>
          </a:stretch>
        </p:blipFill>
        <p:spPr>
          <a:prstGeom prst="rect">
            <a:avLst/>
          </a:prstGeom>
        </p:spPr>
      </p:pic>
    </p:spTree>
    <p:extLst>
      <p:ext uri="{BB962C8B-B14F-4D97-AF65-F5344CB8AC3E}">
        <p14:creationId xmlns:p14="http://schemas.microsoft.com/office/powerpoint/2010/main" val="2979987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F5FEBB6-DAA8-80C5-4B60-7EF2B1EA9135}"/>
              </a:ext>
            </a:extLst>
          </p:cNvPr>
          <p:cNvSpPr>
            <a:spLocks noGrp="1"/>
          </p:cNvSpPr>
          <p:nvPr>
            <p:ph type="title"/>
          </p:nvPr>
        </p:nvSpPr>
        <p:spPr/>
        <p:txBody>
          <a:bodyPr/>
          <a:lstStyle/>
          <a:p>
            <a:r>
              <a:rPr lang="en-US" dirty="0"/>
              <a:t>Guaranteed &amp; Viable Curriculum</a:t>
            </a:r>
          </a:p>
        </p:txBody>
      </p:sp>
      <p:graphicFrame>
        <p:nvGraphicFramePr>
          <p:cNvPr id="8" name="Table 7">
            <a:extLst>
              <a:ext uri="{FF2B5EF4-FFF2-40B4-BE49-F238E27FC236}">
                <a16:creationId xmlns:a16="http://schemas.microsoft.com/office/drawing/2014/main" id="{79D14402-257C-7045-9920-86A2F8564C18}"/>
              </a:ext>
            </a:extLst>
          </p:cNvPr>
          <p:cNvGraphicFramePr>
            <a:graphicFrameLocks noGrp="1"/>
          </p:cNvGraphicFramePr>
          <p:nvPr/>
        </p:nvGraphicFramePr>
        <p:xfrm>
          <a:off x="951345" y="1024129"/>
          <a:ext cx="3126510" cy="2334490"/>
        </p:xfrm>
        <a:graphic>
          <a:graphicData uri="http://schemas.openxmlformats.org/drawingml/2006/table">
            <a:tbl>
              <a:tblPr firstRow="1" bandRow="1">
                <a:tableStyleId>{5C22544A-7EE6-4342-B048-85BDC9FD1C3A}</a:tableStyleId>
              </a:tblPr>
              <a:tblGrid>
                <a:gridCol w="625302">
                  <a:extLst>
                    <a:ext uri="{9D8B030D-6E8A-4147-A177-3AD203B41FA5}">
                      <a16:colId xmlns:a16="http://schemas.microsoft.com/office/drawing/2014/main" val="3353761422"/>
                    </a:ext>
                  </a:extLst>
                </a:gridCol>
                <a:gridCol w="625302">
                  <a:extLst>
                    <a:ext uri="{9D8B030D-6E8A-4147-A177-3AD203B41FA5}">
                      <a16:colId xmlns:a16="http://schemas.microsoft.com/office/drawing/2014/main" val="182943339"/>
                    </a:ext>
                  </a:extLst>
                </a:gridCol>
                <a:gridCol w="625302">
                  <a:extLst>
                    <a:ext uri="{9D8B030D-6E8A-4147-A177-3AD203B41FA5}">
                      <a16:colId xmlns:a16="http://schemas.microsoft.com/office/drawing/2014/main" val="2655832251"/>
                    </a:ext>
                  </a:extLst>
                </a:gridCol>
                <a:gridCol w="625302">
                  <a:extLst>
                    <a:ext uri="{9D8B030D-6E8A-4147-A177-3AD203B41FA5}">
                      <a16:colId xmlns:a16="http://schemas.microsoft.com/office/drawing/2014/main" val="907781572"/>
                    </a:ext>
                  </a:extLst>
                </a:gridCol>
                <a:gridCol w="625302">
                  <a:extLst>
                    <a:ext uri="{9D8B030D-6E8A-4147-A177-3AD203B41FA5}">
                      <a16:colId xmlns:a16="http://schemas.microsoft.com/office/drawing/2014/main" val="432899846"/>
                    </a:ext>
                  </a:extLst>
                </a:gridCol>
              </a:tblGrid>
              <a:tr h="466898">
                <a:tc>
                  <a:txBody>
                    <a:bodyPr/>
                    <a:lstStyle/>
                    <a:p>
                      <a:r>
                        <a:rPr lang="en-US" dirty="0"/>
                        <a:t>M</a:t>
                      </a:r>
                    </a:p>
                  </a:txBody>
                  <a:tcPr/>
                </a:tc>
                <a:tc>
                  <a:txBody>
                    <a:bodyPr/>
                    <a:lstStyle/>
                    <a:p>
                      <a:r>
                        <a:rPr lang="en-US" dirty="0"/>
                        <a:t>T</a:t>
                      </a:r>
                    </a:p>
                  </a:txBody>
                  <a:tcPr/>
                </a:tc>
                <a:tc>
                  <a:txBody>
                    <a:bodyPr/>
                    <a:lstStyle/>
                    <a:p>
                      <a:r>
                        <a:rPr lang="en-US" dirty="0"/>
                        <a:t>W</a:t>
                      </a:r>
                    </a:p>
                  </a:txBody>
                  <a:tcPr/>
                </a:tc>
                <a:tc>
                  <a:txBody>
                    <a:bodyPr/>
                    <a:lstStyle/>
                    <a:p>
                      <a:r>
                        <a:rPr lang="en-US" dirty="0"/>
                        <a:t>TH</a:t>
                      </a:r>
                    </a:p>
                  </a:txBody>
                  <a:tcPr/>
                </a:tc>
                <a:tc>
                  <a:txBody>
                    <a:bodyPr/>
                    <a:lstStyle/>
                    <a:p>
                      <a:r>
                        <a:rPr lang="en-US" dirty="0"/>
                        <a:t>Fri</a:t>
                      </a:r>
                    </a:p>
                  </a:txBody>
                  <a:tcPr/>
                </a:tc>
                <a:extLst>
                  <a:ext uri="{0D108BD9-81ED-4DB2-BD59-A6C34878D82A}">
                    <a16:rowId xmlns:a16="http://schemas.microsoft.com/office/drawing/2014/main" val="576407386"/>
                  </a:ext>
                </a:extLst>
              </a:tr>
              <a:tr h="466898">
                <a:tc>
                  <a:txBody>
                    <a:bodyPr/>
                    <a:lstStyle/>
                    <a:p>
                      <a:r>
                        <a:rPr lang="en-US" dirty="0"/>
                        <a:t>5</a:t>
                      </a:r>
                    </a:p>
                  </a:txBody>
                  <a:tcPr/>
                </a:tc>
                <a:tc>
                  <a:txBody>
                    <a:bodyPr/>
                    <a:lstStyle/>
                    <a:p>
                      <a:r>
                        <a:rPr lang="en-US" dirty="0"/>
                        <a:t>6</a:t>
                      </a:r>
                    </a:p>
                  </a:txBody>
                  <a:tcPr/>
                </a:tc>
                <a:tc>
                  <a:txBody>
                    <a:bodyPr/>
                    <a:lstStyle/>
                    <a:p>
                      <a:r>
                        <a:rPr lang="en-US" dirty="0"/>
                        <a:t>7</a:t>
                      </a:r>
                    </a:p>
                  </a:txBody>
                  <a:tcPr/>
                </a:tc>
                <a:tc>
                  <a:txBody>
                    <a:bodyPr/>
                    <a:lstStyle/>
                    <a:p>
                      <a:r>
                        <a:rPr lang="en-US" dirty="0"/>
                        <a:t>8</a:t>
                      </a:r>
                    </a:p>
                  </a:txBody>
                  <a:tcPr/>
                </a:tc>
                <a:tc>
                  <a:txBody>
                    <a:bodyPr/>
                    <a:lstStyle/>
                    <a:p>
                      <a:r>
                        <a:rPr lang="en-US" dirty="0"/>
                        <a:t>9</a:t>
                      </a:r>
                    </a:p>
                  </a:txBody>
                  <a:tcPr/>
                </a:tc>
                <a:extLst>
                  <a:ext uri="{0D108BD9-81ED-4DB2-BD59-A6C34878D82A}">
                    <a16:rowId xmlns:a16="http://schemas.microsoft.com/office/drawing/2014/main" val="1422922948"/>
                  </a:ext>
                </a:extLst>
              </a:tr>
              <a:tr h="466898">
                <a:tc>
                  <a:txBody>
                    <a:bodyPr/>
                    <a:lstStyle/>
                    <a:p>
                      <a:r>
                        <a:rPr lang="en-US" dirty="0"/>
                        <a:t>12</a:t>
                      </a:r>
                    </a:p>
                  </a:txBody>
                  <a:tcPr/>
                </a:tc>
                <a:tc>
                  <a:txBody>
                    <a:bodyPr/>
                    <a:lstStyle/>
                    <a:p>
                      <a:r>
                        <a:rPr lang="en-US" dirty="0">
                          <a:highlight>
                            <a:srgbClr val="FFFF00"/>
                          </a:highlight>
                        </a:rPr>
                        <a:t>13</a:t>
                      </a:r>
                    </a:p>
                  </a:txBody>
                  <a:tcPr/>
                </a:tc>
                <a:tc>
                  <a:txBody>
                    <a:bodyPr/>
                    <a:lstStyle/>
                    <a:p>
                      <a:r>
                        <a:rPr lang="en-US" dirty="0">
                          <a:highlight>
                            <a:srgbClr val="FF0000"/>
                          </a:highlight>
                        </a:rPr>
                        <a:t>14</a:t>
                      </a:r>
                    </a:p>
                  </a:txBody>
                  <a:tcPr/>
                </a:tc>
                <a:tc>
                  <a:txBody>
                    <a:bodyPr/>
                    <a:lstStyle/>
                    <a:p>
                      <a:r>
                        <a:rPr lang="en-US" dirty="0"/>
                        <a:t>15</a:t>
                      </a:r>
                    </a:p>
                  </a:txBody>
                  <a:tcPr/>
                </a:tc>
                <a:tc>
                  <a:txBody>
                    <a:bodyPr/>
                    <a:lstStyle/>
                    <a:p>
                      <a:r>
                        <a:rPr lang="en-US" dirty="0"/>
                        <a:t>16</a:t>
                      </a:r>
                    </a:p>
                  </a:txBody>
                  <a:tcPr/>
                </a:tc>
                <a:extLst>
                  <a:ext uri="{0D108BD9-81ED-4DB2-BD59-A6C34878D82A}">
                    <a16:rowId xmlns:a16="http://schemas.microsoft.com/office/drawing/2014/main" val="1687912021"/>
                  </a:ext>
                </a:extLst>
              </a:tr>
              <a:tr h="466898">
                <a:tc>
                  <a:txBody>
                    <a:bodyPr/>
                    <a:lstStyle/>
                    <a:p>
                      <a:r>
                        <a:rPr lang="en-US" dirty="0"/>
                        <a:t>19</a:t>
                      </a:r>
                    </a:p>
                  </a:txBody>
                  <a:tcPr/>
                </a:tc>
                <a:tc>
                  <a:txBody>
                    <a:bodyPr/>
                    <a:lstStyle/>
                    <a:p>
                      <a:r>
                        <a:rPr lang="en-US" dirty="0"/>
                        <a:t>20</a:t>
                      </a:r>
                    </a:p>
                  </a:txBody>
                  <a:tcPr/>
                </a:tc>
                <a:tc>
                  <a:txBody>
                    <a:bodyPr/>
                    <a:lstStyle/>
                    <a:p>
                      <a:r>
                        <a:rPr lang="en-US" dirty="0"/>
                        <a:t>21</a:t>
                      </a:r>
                    </a:p>
                  </a:txBody>
                  <a:tcPr/>
                </a:tc>
                <a:tc>
                  <a:txBody>
                    <a:bodyPr/>
                    <a:lstStyle/>
                    <a:p>
                      <a:r>
                        <a:rPr lang="en-US" dirty="0">
                          <a:highlight>
                            <a:srgbClr val="FFFF00"/>
                          </a:highlight>
                        </a:rPr>
                        <a:t>22</a:t>
                      </a:r>
                    </a:p>
                  </a:txBody>
                  <a:tcPr/>
                </a:tc>
                <a:tc>
                  <a:txBody>
                    <a:bodyPr/>
                    <a:lstStyle/>
                    <a:p>
                      <a:r>
                        <a:rPr lang="en-US" dirty="0">
                          <a:highlight>
                            <a:srgbClr val="FF0000"/>
                          </a:highlight>
                        </a:rPr>
                        <a:t>23</a:t>
                      </a:r>
                    </a:p>
                  </a:txBody>
                  <a:tcPr/>
                </a:tc>
                <a:extLst>
                  <a:ext uri="{0D108BD9-81ED-4DB2-BD59-A6C34878D82A}">
                    <a16:rowId xmlns:a16="http://schemas.microsoft.com/office/drawing/2014/main" val="887997021"/>
                  </a:ext>
                </a:extLst>
              </a:tr>
              <a:tr h="466898">
                <a:tc>
                  <a:txBody>
                    <a:bodyPr/>
                    <a:lstStyle/>
                    <a:p>
                      <a:r>
                        <a:rPr lang="en-US" dirty="0"/>
                        <a:t>26</a:t>
                      </a:r>
                    </a:p>
                  </a:txBody>
                  <a:tcPr/>
                </a:tc>
                <a:tc>
                  <a:txBody>
                    <a:bodyPr/>
                    <a:lstStyle/>
                    <a:p>
                      <a:r>
                        <a:rPr lang="en-US" dirty="0"/>
                        <a:t>27</a:t>
                      </a:r>
                    </a:p>
                  </a:txBody>
                  <a:tcPr/>
                </a:tc>
                <a:tc>
                  <a:txBody>
                    <a:bodyPr/>
                    <a:lstStyle/>
                    <a:p>
                      <a:r>
                        <a:rPr lang="en-US" dirty="0"/>
                        <a:t>28</a:t>
                      </a:r>
                    </a:p>
                  </a:txBody>
                  <a:tcPr/>
                </a:tc>
                <a:tc>
                  <a:txBody>
                    <a:bodyPr/>
                    <a:lstStyle/>
                    <a:p>
                      <a:r>
                        <a:rPr lang="en-US" dirty="0"/>
                        <a:t>29</a:t>
                      </a:r>
                    </a:p>
                  </a:txBody>
                  <a:tcPr/>
                </a:tc>
                <a:tc>
                  <a:txBody>
                    <a:bodyPr/>
                    <a:lstStyle/>
                    <a:p>
                      <a:r>
                        <a:rPr lang="en-US" dirty="0"/>
                        <a:t>30</a:t>
                      </a:r>
                    </a:p>
                  </a:txBody>
                  <a:tcPr/>
                </a:tc>
                <a:extLst>
                  <a:ext uri="{0D108BD9-81ED-4DB2-BD59-A6C34878D82A}">
                    <a16:rowId xmlns:a16="http://schemas.microsoft.com/office/drawing/2014/main" val="2227515746"/>
                  </a:ext>
                </a:extLst>
              </a:tr>
            </a:tbl>
          </a:graphicData>
        </a:graphic>
      </p:graphicFrame>
      <p:graphicFrame>
        <p:nvGraphicFramePr>
          <p:cNvPr id="9" name="Table 8">
            <a:extLst>
              <a:ext uri="{FF2B5EF4-FFF2-40B4-BE49-F238E27FC236}">
                <a16:creationId xmlns:a16="http://schemas.microsoft.com/office/drawing/2014/main" id="{63417339-60E6-98D1-DA26-2251A8B70587}"/>
              </a:ext>
            </a:extLst>
          </p:cNvPr>
          <p:cNvGraphicFramePr>
            <a:graphicFrameLocks noGrp="1"/>
          </p:cNvGraphicFramePr>
          <p:nvPr/>
        </p:nvGraphicFramePr>
        <p:xfrm>
          <a:off x="5144651" y="1006764"/>
          <a:ext cx="3773065" cy="2334492"/>
        </p:xfrm>
        <a:graphic>
          <a:graphicData uri="http://schemas.openxmlformats.org/drawingml/2006/table">
            <a:tbl>
              <a:tblPr firstRow="1" bandRow="1">
                <a:tableStyleId>{5C22544A-7EE6-4342-B048-85BDC9FD1C3A}</a:tableStyleId>
              </a:tblPr>
              <a:tblGrid>
                <a:gridCol w="754613">
                  <a:extLst>
                    <a:ext uri="{9D8B030D-6E8A-4147-A177-3AD203B41FA5}">
                      <a16:colId xmlns:a16="http://schemas.microsoft.com/office/drawing/2014/main" val="3353761422"/>
                    </a:ext>
                  </a:extLst>
                </a:gridCol>
                <a:gridCol w="754613">
                  <a:extLst>
                    <a:ext uri="{9D8B030D-6E8A-4147-A177-3AD203B41FA5}">
                      <a16:colId xmlns:a16="http://schemas.microsoft.com/office/drawing/2014/main" val="182943339"/>
                    </a:ext>
                  </a:extLst>
                </a:gridCol>
                <a:gridCol w="754613">
                  <a:extLst>
                    <a:ext uri="{9D8B030D-6E8A-4147-A177-3AD203B41FA5}">
                      <a16:colId xmlns:a16="http://schemas.microsoft.com/office/drawing/2014/main" val="2655832251"/>
                    </a:ext>
                  </a:extLst>
                </a:gridCol>
                <a:gridCol w="754613">
                  <a:extLst>
                    <a:ext uri="{9D8B030D-6E8A-4147-A177-3AD203B41FA5}">
                      <a16:colId xmlns:a16="http://schemas.microsoft.com/office/drawing/2014/main" val="907781572"/>
                    </a:ext>
                  </a:extLst>
                </a:gridCol>
                <a:gridCol w="754613">
                  <a:extLst>
                    <a:ext uri="{9D8B030D-6E8A-4147-A177-3AD203B41FA5}">
                      <a16:colId xmlns:a16="http://schemas.microsoft.com/office/drawing/2014/main" val="432899846"/>
                    </a:ext>
                  </a:extLst>
                </a:gridCol>
              </a:tblGrid>
              <a:tr h="389082">
                <a:tc>
                  <a:txBody>
                    <a:bodyPr/>
                    <a:lstStyle/>
                    <a:p>
                      <a:r>
                        <a:rPr lang="en-US" dirty="0"/>
                        <a:t>M</a:t>
                      </a:r>
                    </a:p>
                  </a:txBody>
                  <a:tcPr/>
                </a:tc>
                <a:tc>
                  <a:txBody>
                    <a:bodyPr/>
                    <a:lstStyle/>
                    <a:p>
                      <a:r>
                        <a:rPr lang="en-US" dirty="0"/>
                        <a:t>T</a:t>
                      </a:r>
                    </a:p>
                  </a:txBody>
                  <a:tcPr/>
                </a:tc>
                <a:tc>
                  <a:txBody>
                    <a:bodyPr/>
                    <a:lstStyle/>
                    <a:p>
                      <a:r>
                        <a:rPr lang="en-US" dirty="0"/>
                        <a:t>W</a:t>
                      </a:r>
                    </a:p>
                  </a:txBody>
                  <a:tcPr/>
                </a:tc>
                <a:tc>
                  <a:txBody>
                    <a:bodyPr/>
                    <a:lstStyle/>
                    <a:p>
                      <a:r>
                        <a:rPr lang="en-US" dirty="0"/>
                        <a:t>TH</a:t>
                      </a:r>
                    </a:p>
                  </a:txBody>
                  <a:tcPr/>
                </a:tc>
                <a:tc>
                  <a:txBody>
                    <a:bodyPr/>
                    <a:lstStyle/>
                    <a:p>
                      <a:r>
                        <a:rPr lang="en-US" dirty="0"/>
                        <a:t>Fri</a:t>
                      </a:r>
                    </a:p>
                  </a:txBody>
                  <a:tcPr/>
                </a:tc>
                <a:extLst>
                  <a:ext uri="{0D108BD9-81ED-4DB2-BD59-A6C34878D82A}">
                    <a16:rowId xmlns:a16="http://schemas.microsoft.com/office/drawing/2014/main" val="576407386"/>
                  </a:ext>
                </a:extLst>
              </a:tr>
              <a:tr h="389082">
                <a:tc>
                  <a:txBody>
                    <a:bodyPr/>
                    <a:lstStyle/>
                    <a:p>
                      <a:r>
                        <a:rPr lang="en-US" dirty="0"/>
                        <a:t>2</a:t>
                      </a:r>
                    </a:p>
                  </a:txBody>
                  <a:tcPr>
                    <a:solidFill>
                      <a:schemeClr val="tx2"/>
                    </a:solidFill>
                  </a:tcPr>
                </a:tc>
                <a:tc>
                  <a:txBody>
                    <a:bodyPr/>
                    <a:lstStyle/>
                    <a:p>
                      <a:r>
                        <a:rPr lang="en-US" dirty="0">
                          <a:highlight>
                            <a:srgbClr val="FFFF00"/>
                          </a:highlight>
                        </a:rPr>
                        <a:t>3</a:t>
                      </a:r>
                    </a:p>
                  </a:txBody>
                  <a:tcPr/>
                </a:tc>
                <a:tc>
                  <a:txBody>
                    <a:bodyPr/>
                    <a:lstStyle/>
                    <a:p>
                      <a:r>
                        <a:rPr lang="en-US" dirty="0">
                          <a:highlight>
                            <a:srgbClr val="FF0000"/>
                          </a:highlight>
                        </a:rPr>
                        <a:t>4</a:t>
                      </a:r>
                    </a:p>
                  </a:txBody>
                  <a:tcPr/>
                </a:tc>
                <a:tc>
                  <a:txBody>
                    <a:bodyPr/>
                    <a:lstStyle/>
                    <a:p>
                      <a:r>
                        <a:rPr lang="en-US" dirty="0"/>
                        <a:t>5</a:t>
                      </a:r>
                    </a:p>
                  </a:txBody>
                  <a:tcPr/>
                </a:tc>
                <a:tc>
                  <a:txBody>
                    <a:bodyPr/>
                    <a:lstStyle/>
                    <a:p>
                      <a:r>
                        <a:rPr lang="en-US" dirty="0"/>
                        <a:t>6</a:t>
                      </a:r>
                    </a:p>
                  </a:txBody>
                  <a:tcPr/>
                </a:tc>
                <a:extLst>
                  <a:ext uri="{0D108BD9-81ED-4DB2-BD59-A6C34878D82A}">
                    <a16:rowId xmlns:a16="http://schemas.microsoft.com/office/drawing/2014/main" val="1422922948"/>
                  </a:ext>
                </a:extLst>
              </a:tr>
              <a:tr h="389082">
                <a:tc>
                  <a:txBody>
                    <a:bodyPr/>
                    <a:lstStyle/>
                    <a:p>
                      <a:r>
                        <a:rPr lang="en-US" dirty="0"/>
                        <a:t>9</a:t>
                      </a:r>
                    </a:p>
                  </a:txBody>
                  <a:tcPr/>
                </a:tc>
                <a:tc>
                  <a:txBody>
                    <a:bodyPr/>
                    <a:lstStyle/>
                    <a:p>
                      <a:r>
                        <a:rPr lang="en-US" dirty="0"/>
                        <a:t>10</a:t>
                      </a:r>
                    </a:p>
                  </a:txBody>
                  <a:tcPr/>
                </a:tc>
                <a:tc>
                  <a:txBody>
                    <a:bodyPr/>
                    <a:lstStyle/>
                    <a:p>
                      <a:r>
                        <a:rPr lang="en-US" dirty="0"/>
                        <a:t>11</a:t>
                      </a:r>
                    </a:p>
                  </a:txBody>
                  <a:tcPr/>
                </a:tc>
                <a:tc>
                  <a:txBody>
                    <a:bodyPr/>
                    <a:lstStyle/>
                    <a:p>
                      <a:r>
                        <a:rPr lang="en-US" dirty="0">
                          <a:highlight>
                            <a:srgbClr val="FFFF00"/>
                          </a:highlight>
                        </a:rPr>
                        <a:t>12</a:t>
                      </a:r>
                    </a:p>
                  </a:txBody>
                  <a:tcPr/>
                </a:tc>
                <a:tc>
                  <a:txBody>
                    <a:bodyPr/>
                    <a:lstStyle/>
                    <a:p>
                      <a:r>
                        <a:rPr lang="en-US" dirty="0">
                          <a:highlight>
                            <a:srgbClr val="FF0000"/>
                          </a:highlight>
                        </a:rPr>
                        <a:t>13</a:t>
                      </a:r>
                    </a:p>
                  </a:txBody>
                  <a:tcPr/>
                </a:tc>
                <a:extLst>
                  <a:ext uri="{0D108BD9-81ED-4DB2-BD59-A6C34878D82A}">
                    <a16:rowId xmlns:a16="http://schemas.microsoft.com/office/drawing/2014/main" val="1687912021"/>
                  </a:ext>
                </a:extLst>
              </a:tr>
              <a:tr h="389082">
                <a:tc>
                  <a:txBody>
                    <a:bodyPr/>
                    <a:lstStyle/>
                    <a:p>
                      <a:r>
                        <a:rPr lang="en-US" dirty="0"/>
                        <a:t>16</a:t>
                      </a:r>
                    </a:p>
                  </a:txBody>
                  <a:tcPr/>
                </a:tc>
                <a:tc>
                  <a:txBody>
                    <a:bodyPr/>
                    <a:lstStyle/>
                    <a:p>
                      <a:r>
                        <a:rPr lang="en-US" dirty="0"/>
                        <a:t>17</a:t>
                      </a:r>
                    </a:p>
                  </a:txBody>
                  <a:tcPr/>
                </a:tc>
                <a:tc>
                  <a:txBody>
                    <a:bodyPr/>
                    <a:lstStyle/>
                    <a:p>
                      <a:r>
                        <a:rPr lang="en-US" dirty="0"/>
                        <a:t>18</a:t>
                      </a:r>
                    </a:p>
                  </a:txBody>
                  <a:tcPr/>
                </a:tc>
                <a:tc>
                  <a:txBody>
                    <a:bodyPr/>
                    <a:lstStyle/>
                    <a:p>
                      <a:r>
                        <a:rPr lang="en-US" dirty="0"/>
                        <a:t>19</a:t>
                      </a:r>
                    </a:p>
                  </a:txBody>
                  <a:tcPr/>
                </a:tc>
                <a:tc>
                  <a:txBody>
                    <a:bodyPr/>
                    <a:lstStyle/>
                    <a:p>
                      <a:r>
                        <a:rPr lang="en-US" dirty="0"/>
                        <a:t>20</a:t>
                      </a:r>
                    </a:p>
                  </a:txBody>
                  <a:tcPr/>
                </a:tc>
                <a:extLst>
                  <a:ext uri="{0D108BD9-81ED-4DB2-BD59-A6C34878D82A}">
                    <a16:rowId xmlns:a16="http://schemas.microsoft.com/office/drawing/2014/main" val="887997021"/>
                  </a:ext>
                </a:extLst>
              </a:tr>
              <a:tr h="389082">
                <a:tc>
                  <a:txBody>
                    <a:bodyPr/>
                    <a:lstStyle/>
                    <a:p>
                      <a:r>
                        <a:rPr lang="en-US" dirty="0">
                          <a:highlight>
                            <a:srgbClr val="FFFF00"/>
                          </a:highlight>
                        </a:rPr>
                        <a:t>23</a:t>
                      </a:r>
                    </a:p>
                  </a:txBody>
                  <a:tcPr/>
                </a:tc>
                <a:tc>
                  <a:txBody>
                    <a:bodyPr/>
                    <a:lstStyle/>
                    <a:p>
                      <a:r>
                        <a:rPr lang="en-US" dirty="0">
                          <a:highlight>
                            <a:srgbClr val="FF0000"/>
                          </a:highlight>
                        </a:rPr>
                        <a:t>24</a:t>
                      </a:r>
                    </a:p>
                  </a:txBody>
                  <a:tcPr/>
                </a:tc>
                <a:tc>
                  <a:txBody>
                    <a:bodyPr/>
                    <a:lstStyle/>
                    <a:p>
                      <a:r>
                        <a:rPr lang="en-US" dirty="0"/>
                        <a:t>25</a:t>
                      </a:r>
                    </a:p>
                  </a:txBody>
                  <a:tcPr/>
                </a:tc>
                <a:tc>
                  <a:txBody>
                    <a:bodyPr/>
                    <a:lstStyle/>
                    <a:p>
                      <a:r>
                        <a:rPr lang="en-US" dirty="0"/>
                        <a:t>26</a:t>
                      </a:r>
                    </a:p>
                  </a:txBody>
                  <a:tcPr/>
                </a:tc>
                <a:tc>
                  <a:txBody>
                    <a:bodyPr/>
                    <a:lstStyle/>
                    <a:p>
                      <a:r>
                        <a:rPr lang="en-US" dirty="0"/>
                        <a:t>27</a:t>
                      </a:r>
                    </a:p>
                  </a:txBody>
                  <a:tcPr/>
                </a:tc>
                <a:extLst>
                  <a:ext uri="{0D108BD9-81ED-4DB2-BD59-A6C34878D82A}">
                    <a16:rowId xmlns:a16="http://schemas.microsoft.com/office/drawing/2014/main" val="2227515746"/>
                  </a:ext>
                </a:extLst>
              </a:tr>
              <a:tr h="389082">
                <a:tc>
                  <a:txBody>
                    <a:bodyPr/>
                    <a:lstStyle/>
                    <a:p>
                      <a:r>
                        <a:rPr lang="en-US" dirty="0"/>
                        <a:t>30</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700825551"/>
                  </a:ext>
                </a:extLst>
              </a:tr>
            </a:tbl>
          </a:graphicData>
        </a:graphic>
      </p:graphicFrame>
      <p:graphicFrame>
        <p:nvGraphicFramePr>
          <p:cNvPr id="10" name="Table 9">
            <a:extLst>
              <a:ext uri="{FF2B5EF4-FFF2-40B4-BE49-F238E27FC236}">
                <a16:creationId xmlns:a16="http://schemas.microsoft.com/office/drawing/2014/main" id="{2C069863-A21A-49C4-FA23-A3A5E2F63A42}"/>
              </a:ext>
            </a:extLst>
          </p:cNvPr>
          <p:cNvGraphicFramePr>
            <a:graphicFrameLocks noGrp="1"/>
          </p:cNvGraphicFramePr>
          <p:nvPr/>
        </p:nvGraphicFramePr>
        <p:xfrm>
          <a:off x="951345" y="3943926"/>
          <a:ext cx="3126510" cy="2393952"/>
        </p:xfrm>
        <a:graphic>
          <a:graphicData uri="http://schemas.openxmlformats.org/drawingml/2006/table">
            <a:tbl>
              <a:tblPr firstRow="1" bandRow="1">
                <a:tableStyleId>{5C22544A-7EE6-4342-B048-85BDC9FD1C3A}</a:tableStyleId>
              </a:tblPr>
              <a:tblGrid>
                <a:gridCol w="625302">
                  <a:extLst>
                    <a:ext uri="{9D8B030D-6E8A-4147-A177-3AD203B41FA5}">
                      <a16:colId xmlns:a16="http://schemas.microsoft.com/office/drawing/2014/main" val="3353761422"/>
                    </a:ext>
                  </a:extLst>
                </a:gridCol>
                <a:gridCol w="625302">
                  <a:extLst>
                    <a:ext uri="{9D8B030D-6E8A-4147-A177-3AD203B41FA5}">
                      <a16:colId xmlns:a16="http://schemas.microsoft.com/office/drawing/2014/main" val="182943339"/>
                    </a:ext>
                  </a:extLst>
                </a:gridCol>
                <a:gridCol w="625302">
                  <a:extLst>
                    <a:ext uri="{9D8B030D-6E8A-4147-A177-3AD203B41FA5}">
                      <a16:colId xmlns:a16="http://schemas.microsoft.com/office/drawing/2014/main" val="2655832251"/>
                    </a:ext>
                  </a:extLst>
                </a:gridCol>
                <a:gridCol w="625302">
                  <a:extLst>
                    <a:ext uri="{9D8B030D-6E8A-4147-A177-3AD203B41FA5}">
                      <a16:colId xmlns:a16="http://schemas.microsoft.com/office/drawing/2014/main" val="907781572"/>
                    </a:ext>
                  </a:extLst>
                </a:gridCol>
                <a:gridCol w="625302">
                  <a:extLst>
                    <a:ext uri="{9D8B030D-6E8A-4147-A177-3AD203B41FA5}">
                      <a16:colId xmlns:a16="http://schemas.microsoft.com/office/drawing/2014/main" val="432899846"/>
                    </a:ext>
                  </a:extLst>
                </a:gridCol>
              </a:tblGrid>
              <a:tr h="398992">
                <a:tc>
                  <a:txBody>
                    <a:bodyPr/>
                    <a:lstStyle/>
                    <a:p>
                      <a:r>
                        <a:rPr lang="en-US" dirty="0"/>
                        <a:t>M</a:t>
                      </a:r>
                    </a:p>
                  </a:txBody>
                  <a:tcPr/>
                </a:tc>
                <a:tc>
                  <a:txBody>
                    <a:bodyPr/>
                    <a:lstStyle/>
                    <a:p>
                      <a:r>
                        <a:rPr lang="en-US" dirty="0"/>
                        <a:t>T</a:t>
                      </a:r>
                    </a:p>
                  </a:txBody>
                  <a:tcPr/>
                </a:tc>
                <a:tc>
                  <a:txBody>
                    <a:bodyPr/>
                    <a:lstStyle/>
                    <a:p>
                      <a:r>
                        <a:rPr lang="en-US" dirty="0"/>
                        <a:t>W</a:t>
                      </a:r>
                    </a:p>
                  </a:txBody>
                  <a:tcPr/>
                </a:tc>
                <a:tc>
                  <a:txBody>
                    <a:bodyPr/>
                    <a:lstStyle/>
                    <a:p>
                      <a:r>
                        <a:rPr lang="en-US" dirty="0"/>
                        <a:t>TH</a:t>
                      </a:r>
                    </a:p>
                  </a:txBody>
                  <a:tcPr/>
                </a:tc>
                <a:tc>
                  <a:txBody>
                    <a:bodyPr/>
                    <a:lstStyle/>
                    <a:p>
                      <a:r>
                        <a:rPr lang="en-US" dirty="0"/>
                        <a:t>Fri</a:t>
                      </a:r>
                    </a:p>
                  </a:txBody>
                  <a:tcPr/>
                </a:tc>
                <a:extLst>
                  <a:ext uri="{0D108BD9-81ED-4DB2-BD59-A6C34878D82A}">
                    <a16:rowId xmlns:a16="http://schemas.microsoft.com/office/drawing/2014/main" val="576407386"/>
                  </a:ext>
                </a:extLst>
              </a:tr>
              <a:tr h="398992">
                <a:tc>
                  <a:txBody>
                    <a:bodyPr/>
                    <a:lstStyle/>
                    <a:p>
                      <a:endParaRPr lang="en-US" dirty="0"/>
                    </a:p>
                  </a:txBody>
                  <a:tcPr/>
                </a:tc>
                <a:tc>
                  <a:txBody>
                    <a:bodyPr/>
                    <a:lstStyle/>
                    <a:p>
                      <a:r>
                        <a:rPr lang="en-US" dirty="0"/>
                        <a:t>1</a:t>
                      </a:r>
                    </a:p>
                  </a:txBody>
                  <a:tcPr/>
                </a:tc>
                <a:tc>
                  <a:txBody>
                    <a:bodyPr/>
                    <a:lstStyle/>
                    <a:p>
                      <a:r>
                        <a:rPr lang="en-US" dirty="0">
                          <a:highlight>
                            <a:srgbClr val="FFFF00"/>
                          </a:highlight>
                        </a:rPr>
                        <a:t>2</a:t>
                      </a:r>
                    </a:p>
                  </a:txBody>
                  <a:tcPr/>
                </a:tc>
                <a:tc>
                  <a:txBody>
                    <a:bodyPr/>
                    <a:lstStyle/>
                    <a:p>
                      <a:r>
                        <a:rPr lang="en-US" dirty="0">
                          <a:highlight>
                            <a:srgbClr val="FF0000"/>
                          </a:highlight>
                        </a:rPr>
                        <a:t>3</a:t>
                      </a:r>
                    </a:p>
                  </a:txBody>
                  <a:tcPr/>
                </a:tc>
                <a:tc>
                  <a:txBody>
                    <a:bodyPr/>
                    <a:lstStyle/>
                    <a:p>
                      <a:r>
                        <a:rPr lang="en-US" dirty="0"/>
                        <a:t>4</a:t>
                      </a:r>
                    </a:p>
                  </a:txBody>
                  <a:tcPr/>
                </a:tc>
                <a:extLst>
                  <a:ext uri="{0D108BD9-81ED-4DB2-BD59-A6C34878D82A}">
                    <a16:rowId xmlns:a16="http://schemas.microsoft.com/office/drawing/2014/main" val="2898414539"/>
                  </a:ext>
                </a:extLst>
              </a:tr>
              <a:tr h="398992">
                <a:tc>
                  <a:txBody>
                    <a:bodyPr/>
                    <a:lstStyle/>
                    <a:p>
                      <a:r>
                        <a:rPr lang="en-US" dirty="0"/>
                        <a:t>7</a:t>
                      </a:r>
                    </a:p>
                  </a:txBody>
                  <a:tcPr/>
                </a:tc>
                <a:tc>
                  <a:txBody>
                    <a:bodyPr/>
                    <a:lstStyle/>
                    <a:p>
                      <a:r>
                        <a:rPr lang="en-US" dirty="0"/>
                        <a:t>8</a:t>
                      </a:r>
                    </a:p>
                  </a:txBody>
                  <a:tcPr/>
                </a:tc>
                <a:tc>
                  <a:txBody>
                    <a:bodyPr/>
                    <a:lstStyle/>
                    <a:p>
                      <a:r>
                        <a:rPr lang="en-US" dirty="0"/>
                        <a:t>9</a:t>
                      </a:r>
                    </a:p>
                  </a:txBody>
                  <a:tcPr/>
                </a:tc>
                <a:tc>
                  <a:txBody>
                    <a:bodyPr/>
                    <a:lstStyle/>
                    <a:p>
                      <a:r>
                        <a:rPr lang="en-US" dirty="0"/>
                        <a:t>10</a:t>
                      </a:r>
                    </a:p>
                  </a:txBody>
                  <a:tcPr/>
                </a:tc>
                <a:tc>
                  <a:txBody>
                    <a:bodyPr/>
                    <a:lstStyle/>
                    <a:p>
                      <a:r>
                        <a:rPr lang="en-US" dirty="0">
                          <a:highlight>
                            <a:srgbClr val="FFFF00"/>
                          </a:highlight>
                        </a:rPr>
                        <a:t>11</a:t>
                      </a:r>
                    </a:p>
                  </a:txBody>
                  <a:tcPr/>
                </a:tc>
                <a:extLst>
                  <a:ext uri="{0D108BD9-81ED-4DB2-BD59-A6C34878D82A}">
                    <a16:rowId xmlns:a16="http://schemas.microsoft.com/office/drawing/2014/main" val="1422922948"/>
                  </a:ext>
                </a:extLst>
              </a:tr>
              <a:tr h="398992">
                <a:tc>
                  <a:txBody>
                    <a:bodyPr/>
                    <a:lstStyle/>
                    <a:p>
                      <a:r>
                        <a:rPr lang="en-US" dirty="0"/>
                        <a:t>14</a:t>
                      </a:r>
                    </a:p>
                  </a:txBody>
                  <a:tcPr>
                    <a:solidFill>
                      <a:schemeClr val="tx2"/>
                    </a:solidFill>
                  </a:tcPr>
                </a:tc>
                <a:tc>
                  <a:txBody>
                    <a:bodyPr/>
                    <a:lstStyle/>
                    <a:p>
                      <a:r>
                        <a:rPr lang="en-US" dirty="0">
                          <a:highlight>
                            <a:srgbClr val="FF0000"/>
                          </a:highlight>
                        </a:rPr>
                        <a:t>15</a:t>
                      </a:r>
                    </a:p>
                  </a:txBody>
                  <a:tcPr/>
                </a:tc>
                <a:tc>
                  <a:txBody>
                    <a:bodyPr/>
                    <a:lstStyle/>
                    <a:p>
                      <a:r>
                        <a:rPr lang="en-US" dirty="0"/>
                        <a:t>16</a:t>
                      </a:r>
                    </a:p>
                  </a:txBody>
                  <a:tcPr/>
                </a:tc>
                <a:tc>
                  <a:txBody>
                    <a:bodyPr/>
                    <a:lstStyle/>
                    <a:p>
                      <a:r>
                        <a:rPr lang="en-US" dirty="0"/>
                        <a:t>17</a:t>
                      </a:r>
                    </a:p>
                  </a:txBody>
                  <a:tcPr/>
                </a:tc>
                <a:tc>
                  <a:txBody>
                    <a:bodyPr/>
                    <a:lstStyle/>
                    <a:p>
                      <a:r>
                        <a:rPr lang="en-US" dirty="0"/>
                        <a:t>18</a:t>
                      </a:r>
                    </a:p>
                  </a:txBody>
                  <a:tcPr/>
                </a:tc>
                <a:extLst>
                  <a:ext uri="{0D108BD9-81ED-4DB2-BD59-A6C34878D82A}">
                    <a16:rowId xmlns:a16="http://schemas.microsoft.com/office/drawing/2014/main" val="1687912021"/>
                  </a:ext>
                </a:extLst>
              </a:tr>
              <a:tr h="398992">
                <a:tc>
                  <a:txBody>
                    <a:bodyPr/>
                    <a:lstStyle/>
                    <a:p>
                      <a:r>
                        <a:rPr lang="en-US" dirty="0"/>
                        <a:t>21</a:t>
                      </a:r>
                    </a:p>
                  </a:txBody>
                  <a:tcPr/>
                </a:tc>
                <a:tc>
                  <a:txBody>
                    <a:bodyPr/>
                    <a:lstStyle/>
                    <a:p>
                      <a:r>
                        <a:rPr lang="en-US" dirty="0"/>
                        <a:t>22</a:t>
                      </a:r>
                    </a:p>
                  </a:txBody>
                  <a:tcPr/>
                </a:tc>
                <a:tc>
                  <a:txBody>
                    <a:bodyPr/>
                    <a:lstStyle/>
                    <a:p>
                      <a:r>
                        <a:rPr lang="en-US" dirty="0">
                          <a:highlight>
                            <a:srgbClr val="FFFF00"/>
                          </a:highlight>
                        </a:rPr>
                        <a:t>23</a:t>
                      </a:r>
                    </a:p>
                  </a:txBody>
                  <a:tcPr/>
                </a:tc>
                <a:tc>
                  <a:txBody>
                    <a:bodyPr/>
                    <a:lstStyle/>
                    <a:p>
                      <a:r>
                        <a:rPr lang="en-US" dirty="0">
                          <a:highlight>
                            <a:srgbClr val="FF0000"/>
                          </a:highlight>
                        </a:rPr>
                        <a:t>24</a:t>
                      </a:r>
                    </a:p>
                  </a:txBody>
                  <a:tcPr/>
                </a:tc>
                <a:tc>
                  <a:txBody>
                    <a:bodyPr/>
                    <a:lstStyle/>
                    <a:p>
                      <a:r>
                        <a:rPr lang="en-US" dirty="0"/>
                        <a:t>25</a:t>
                      </a:r>
                    </a:p>
                  </a:txBody>
                  <a:tcPr/>
                </a:tc>
                <a:extLst>
                  <a:ext uri="{0D108BD9-81ED-4DB2-BD59-A6C34878D82A}">
                    <a16:rowId xmlns:a16="http://schemas.microsoft.com/office/drawing/2014/main" val="887997021"/>
                  </a:ext>
                </a:extLst>
              </a:tr>
              <a:tr h="398992">
                <a:tc>
                  <a:txBody>
                    <a:bodyPr/>
                    <a:lstStyle/>
                    <a:p>
                      <a:r>
                        <a:rPr lang="en-US" dirty="0"/>
                        <a:t>28</a:t>
                      </a:r>
                    </a:p>
                  </a:txBody>
                  <a:tcPr/>
                </a:tc>
                <a:tc>
                  <a:txBody>
                    <a:bodyPr/>
                    <a:lstStyle/>
                    <a:p>
                      <a:r>
                        <a:rPr lang="en-US" dirty="0"/>
                        <a:t>29</a:t>
                      </a:r>
                    </a:p>
                  </a:txBody>
                  <a:tcPr/>
                </a:tc>
                <a:tc>
                  <a:txBody>
                    <a:bodyPr/>
                    <a:lstStyle/>
                    <a:p>
                      <a:r>
                        <a:rPr lang="en-US" dirty="0"/>
                        <a:t>30</a:t>
                      </a:r>
                    </a:p>
                  </a:txBody>
                  <a:tcPr/>
                </a:tc>
                <a:tc>
                  <a:txBody>
                    <a:bodyPr/>
                    <a:lstStyle/>
                    <a:p>
                      <a:r>
                        <a:rPr lang="en-US" dirty="0"/>
                        <a:t>31</a:t>
                      </a:r>
                    </a:p>
                  </a:txBody>
                  <a:tcPr/>
                </a:tc>
                <a:tc>
                  <a:txBody>
                    <a:bodyPr/>
                    <a:lstStyle/>
                    <a:p>
                      <a:endParaRPr lang="en-US" dirty="0"/>
                    </a:p>
                  </a:txBody>
                  <a:tcPr/>
                </a:tc>
                <a:extLst>
                  <a:ext uri="{0D108BD9-81ED-4DB2-BD59-A6C34878D82A}">
                    <a16:rowId xmlns:a16="http://schemas.microsoft.com/office/drawing/2014/main" val="2227515746"/>
                  </a:ext>
                </a:extLst>
              </a:tr>
            </a:tbl>
          </a:graphicData>
        </a:graphic>
      </p:graphicFrame>
      <p:graphicFrame>
        <p:nvGraphicFramePr>
          <p:cNvPr id="11" name="Table 10">
            <a:extLst>
              <a:ext uri="{FF2B5EF4-FFF2-40B4-BE49-F238E27FC236}">
                <a16:creationId xmlns:a16="http://schemas.microsoft.com/office/drawing/2014/main" id="{CDE6DA5D-0315-1D63-0C89-520B7E96D815}"/>
              </a:ext>
            </a:extLst>
          </p:cNvPr>
          <p:cNvGraphicFramePr>
            <a:graphicFrameLocks noGrp="1"/>
          </p:cNvGraphicFramePr>
          <p:nvPr/>
        </p:nvGraphicFramePr>
        <p:xfrm>
          <a:off x="5116939" y="3870036"/>
          <a:ext cx="3773065" cy="2486316"/>
        </p:xfrm>
        <a:graphic>
          <a:graphicData uri="http://schemas.openxmlformats.org/drawingml/2006/table">
            <a:tbl>
              <a:tblPr firstRow="1" bandRow="1">
                <a:tableStyleId>{5C22544A-7EE6-4342-B048-85BDC9FD1C3A}</a:tableStyleId>
              </a:tblPr>
              <a:tblGrid>
                <a:gridCol w="754613">
                  <a:extLst>
                    <a:ext uri="{9D8B030D-6E8A-4147-A177-3AD203B41FA5}">
                      <a16:colId xmlns:a16="http://schemas.microsoft.com/office/drawing/2014/main" val="3353761422"/>
                    </a:ext>
                  </a:extLst>
                </a:gridCol>
                <a:gridCol w="754613">
                  <a:extLst>
                    <a:ext uri="{9D8B030D-6E8A-4147-A177-3AD203B41FA5}">
                      <a16:colId xmlns:a16="http://schemas.microsoft.com/office/drawing/2014/main" val="182943339"/>
                    </a:ext>
                  </a:extLst>
                </a:gridCol>
                <a:gridCol w="754613">
                  <a:extLst>
                    <a:ext uri="{9D8B030D-6E8A-4147-A177-3AD203B41FA5}">
                      <a16:colId xmlns:a16="http://schemas.microsoft.com/office/drawing/2014/main" val="2655832251"/>
                    </a:ext>
                  </a:extLst>
                </a:gridCol>
                <a:gridCol w="754613">
                  <a:extLst>
                    <a:ext uri="{9D8B030D-6E8A-4147-A177-3AD203B41FA5}">
                      <a16:colId xmlns:a16="http://schemas.microsoft.com/office/drawing/2014/main" val="907781572"/>
                    </a:ext>
                  </a:extLst>
                </a:gridCol>
                <a:gridCol w="754613">
                  <a:extLst>
                    <a:ext uri="{9D8B030D-6E8A-4147-A177-3AD203B41FA5}">
                      <a16:colId xmlns:a16="http://schemas.microsoft.com/office/drawing/2014/main" val="432899846"/>
                    </a:ext>
                  </a:extLst>
                </a:gridCol>
              </a:tblGrid>
              <a:tr h="414386">
                <a:tc>
                  <a:txBody>
                    <a:bodyPr/>
                    <a:lstStyle/>
                    <a:p>
                      <a:r>
                        <a:rPr lang="en-US" dirty="0"/>
                        <a:t>M</a:t>
                      </a:r>
                    </a:p>
                  </a:txBody>
                  <a:tcPr/>
                </a:tc>
                <a:tc>
                  <a:txBody>
                    <a:bodyPr/>
                    <a:lstStyle/>
                    <a:p>
                      <a:r>
                        <a:rPr lang="en-US" dirty="0"/>
                        <a:t>T</a:t>
                      </a:r>
                    </a:p>
                  </a:txBody>
                  <a:tcPr/>
                </a:tc>
                <a:tc>
                  <a:txBody>
                    <a:bodyPr/>
                    <a:lstStyle/>
                    <a:p>
                      <a:r>
                        <a:rPr lang="en-US" dirty="0"/>
                        <a:t>W</a:t>
                      </a:r>
                    </a:p>
                  </a:txBody>
                  <a:tcPr/>
                </a:tc>
                <a:tc>
                  <a:txBody>
                    <a:bodyPr/>
                    <a:lstStyle/>
                    <a:p>
                      <a:r>
                        <a:rPr lang="en-US" dirty="0"/>
                        <a:t>TH</a:t>
                      </a:r>
                    </a:p>
                  </a:txBody>
                  <a:tcPr/>
                </a:tc>
                <a:tc>
                  <a:txBody>
                    <a:bodyPr/>
                    <a:lstStyle/>
                    <a:p>
                      <a:r>
                        <a:rPr lang="en-US" dirty="0"/>
                        <a:t>Fri</a:t>
                      </a:r>
                    </a:p>
                  </a:txBody>
                  <a:tcPr/>
                </a:tc>
                <a:extLst>
                  <a:ext uri="{0D108BD9-81ED-4DB2-BD59-A6C34878D82A}">
                    <a16:rowId xmlns:a16="http://schemas.microsoft.com/office/drawing/2014/main" val="576407386"/>
                  </a:ext>
                </a:extLst>
              </a:tr>
              <a:tr h="414386">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r>
                        <a:rPr lang="en-US" dirty="0">
                          <a:highlight>
                            <a:srgbClr val="FFFF00"/>
                          </a:highlight>
                        </a:rPr>
                        <a:t>1</a:t>
                      </a:r>
                    </a:p>
                  </a:txBody>
                  <a:tcPr/>
                </a:tc>
                <a:extLst>
                  <a:ext uri="{0D108BD9-81ED-4DB2-BD59-A6C34878D82A}">
                    <a16:rowId xmlns:a16="http://schemas.microsoft.com/office/drawing/2014/main" val="3699587779"/>
                  </a:ext>
                </a:extLst>
              </a:tr>
              <a:tr h="414386">
                <a:tc>
                  <a:txBody>
                    <a:bodyPr/>
                    <a:lstStyle/>
                    <a:p>
                      <a:r>
                        <a:rPr lang="en-US" dirty="0">
                          <a:highlight>
                            <a:srgbClr val="FF0000"/>
                          </a:highlight>
                        </a:rPr>
                        <a:t>4</a:t>
                      </a:r>
                    </a:p>
                  </a:txBody>
                  <a:tcPr>
                    <a:solidFill>
                      <a:schemeClr val="accent2"/>
                    </a:solidFill>
                  </a:tcPr>
                </a:tc>
                <a:tc>
                  <a:txBody>
                    <a:bodyPr/>
                    <a:lstStyle/>
                    <a:p>
                      <a:r>
                        <a:rPr lang="en-US" dirty="0"/>
                        <a:t>5</a:t>
                      </a:r>
                    </a:p>
                  </a:txBody>
                  <a:tcPr>
                    <a:solidFill>
                      <a:schemeClr val="accent2"/>
                    </a:solidFill>
                  </a:tcPr>
                </a:tc>
                <a:tc>
                  <a:txBody>
                    <a:bodyPr/>
                    <a:lstStyle/>
                    <a:p>
                      <a:r>
                        <a:rPr lang="en-US" dirty="0"/>
                        <a:t>6</a:t>
                      </a:r>
                    </a:p>
                  </a:txBody>
                  <a:tcPr>
                    <a:solidFill>
                      <a:schemeClr val="accent2"/>
                    </a:solidFill>
                  </a:tcPr>
                </a:tc>
                <a:tc>
                  <a:txBody>
                    <a:bodyPr/>
                    <a:lstStyle/>
                    <a:p>
                      <a:r>
                        <a:rPr lang="en-US" dirty="0"/>
                        <a:t>7</a:t>
                      </a:r>
                    </a:p>
                  </a:txBody>
                  <a:tcPr>
                    <a:solidFill>
                      <a:schemeClr val="accent2"/>
                    </a:solidFill>
                  </a:tcPr>
                </a:tc>
                <a:tc>
                  <a:txBody>
                    <a:bodyPr/>
                    <a:lstStyle/>
                    <a:p>
                      <a:r>
                        <a:rPr lang="en-US" dirty="0"/>
                        <a:t>8</a:t>
                      </a:r>
                    </a:p>
                  </a:txBody>
                  <a:tcPr/>
                </a:tc>
                <a:extLst>
                  <a:ext uri="{0D108BD9-81ED-4DB2-BD59-A6C34878D82A}">
                    <a16:rowId xmlns:a16="http://schemas.microsoft.com/office/drawing/2014/main" val="1422922948"/>
                  </a:ext>
                </a:extLst>
              </a:tr>
              <a:tr h="414386">
                <a:tc>
                  <a:txBody>
                    <a:bodyPr/>
                    <a:lstStyle/>
                    <a:p>
                      <a:r>
                        <a:rPr lang="en-US" dirty="0"/>
                        <a:t>11</a:t>
                      </a:r>
                    </a:p>
                  </a:txBody>
                  <a:tcPr>
                    <a:solidFill>
                      <a:schemeClr val="tx2"/>
                    </a:solidFill>
                  </a:tcPr>
                </a:tc>
                <a:tc>
                  <a:txBody>
                    <a:bodyPr/>
                    <a:lstStyle/>
                    <a:p>
                      <a:r>
                        <a:rPr lang="en-US" dirty="0"/>
                        <a:t>12</a:t>
                      </a:r>
                    </a:p>
                  </a:txBody>
                  <a:tcPr>
                    <a:solidFill>
                      <a:schemeClr val="accent2"/>
                    </a:solidFill>
                  </a:tcPr>
                </a:tc>
                <a:tc>
                  <a:txBody>
                    <a:bodyPr/>
                    <a:lstStyle/>
                    <a:p>
                      <a:r>
                        <a:rPr lang="en-US" dirty="0"/>
                        <a:t>13</a:t>
                      </a:r>
                    </a:p>
                  </a:txBody>
                  <a:tcPr>
                    <a:solidFill>
                      <a:schemeClr val="accent2"/>
                    </a:solidFill>
                  </a:tcPr>
                </a:tc>
                <a:tc>
                  <a:txBody>
                    <a:bodyPr/>
                    <a:lstStyle/>
                    <a:p>
                      <a:r>
                        <a:rPr lang="en-US" dirty="0"/>
                        <a:t>14</a:t>
                      </a:r>
                    </a:p>
                  </a:txBody>
                  <a:tcPr>
                    <a:solidFill>
                      <a:schemeClr val="accent2"/>
                    </a:solidFill>
                  </a:tcPr>
                </a:tc>
                <a:tc>
                  <a:txBody>
                    <a:bodyPr/>
                    <a:lstStyle/>
                    <a:p>
                      <a:r>
                        <a:rPr lang="en-US" dirty="0"/>
                        <a:t>15</a:t>
                      </a:r>
                    </a:p>
                  </a:txBody>
                  <a:tcPr/>
                </a:tc>
                <a:extLst>
                  <a:ext uri="{0D108BD9-81ED-4DB2-BD59-A6C34878D82A}">
                    <a16:rowId xmlns:a16="http://schemas.microsoft.com/office/drawing/2014/main" val="1687912021"/>
                  </a:ext>
                </a:extLst>
              </a:tr>
              <a:tr h="414386">
                <a:tc>
                  <a:txBody>
                    <a:bodyPr/>
                    <a:lstStyle/>
                    <a:p>
                      <a:r>
                        <a:rPr lang="en-US" dirty="0"/>
                        <a:t>18</a:t>
                      </a:r>
                    </a:p>
                  </a:txBody>
                  <a:tcPr/>
                </a:tc>
                <a:tc>
                  <a:txBody>
                    <a:bodyPr/>
                    <a:lstStyle/>
                    <a:p>
                      <a:r>
                        <a:rPr lang="en-US" dirty="0"/>
                        <a:t>19</a:t>
                      </a:r>
                    </a:p>
                  </a:txBody>
                  <a:tcPr/>
                </a:tc>
                <a:tc>
                  <a:txBody>
                    <a:bodyPr/>
                    <a:lstStyle/>
                    <a:p>
                      <a:r>
                        <a:rPr lang="en-US" dirty="0"/>
                        <a:t>20</a:t>
                      </a:r>
                    </a:p>
                  </a:txBody>
                  <a:tcPr/>
                </a:tc>
                <a:tc>
                  <a:txBody>
                    <a:bodyPr/>
                    <a:lstStyle/>
                    <a:p>
                      <a:r>
                        <a:rPr lang="en-US" dirty="0"/>
                        <a:t>21</a:t>
                      </a:r>
                    </a:p>
                  </a:txBody>
                  <a:tcPr/>
                </a:tc>
                <a:tc>
                  <a:txBody>
                    <a:bodyPr/>
                    <a:lstStyle/>
                    <a:p>
                      <a:r>
                        <a:rPr lang="en-US" dirty="0"/>
                        <a:t>22</a:t>
                      </a:r>
                    </a:p>
                  </a:txBody>
                  <a:tcPr/>
                </a:tc>
                <a:extLst>
                  <a:ext uri="{0D108BD9-81ED-4DB2-BD59-A6C34878D82A}">
                    <a16:rowId xmlns:a16="http://schemas.microsoft.com/office/drawing/2014/main" val="887997021"/>
                  </a:ext>
                </a:extLst>
              </a:tr>
              <a:tr h="414386">
                <a:tc>
                  <a:txBody>
                    <a:bodyPr/>
                    <a:lstStyle/>
                    <a:p>
                      <a:r>
                        <a:rPr lang="en-US" dirty="0"/>
                        <a:t>25</a:t>
                      </a:r>
                    </a:p>
                  </a:txBody>
                  <a:tcPr/>
                </a:tc>
                <a:tc>
                  <a:txBody>
                    <a:bodyPr/>
                    <a:lstStyle/>
                    <a:p>
                      <a:r>
                        <a:rPr lang="en-US" dirty="0"/>
                        <a:t>26</a:t>
                      </a:r>
                    </a:p>
                  </a:txBody>
                  <a:tcPr/>
                </a:tc>
                <a:tc>
                  <a:txBody>
                    <a:bodyPr/>
                    <a:lstStyle/>
                    <a:p>
                      <a:r>
                        <a:rPr lang="en-US" dirty="0"/>
                        <a:t>27</a:t>
                      </a:r>
                    </a:p>
                  </a:txBody>
                  <a:tcPr/>
                </a:tc>
                <a:tc>
                  <a:txBody>
                    <a:bodyPr/>
                    <a:lstStyle/>
                    <a:p>
                      <a:r>
                        <a:rPr lang="en-US" dirty="0"/>
                        <a:t>28</a:t>
                      </a:r>
                    </a:p>
                  </a:txBody>
                  <a:tcPr>
                    <a:solidFill>
                      <a:schemeClr val="tx2"/>
                    </a:solidFill>
                  </a:tcPr>
                </a:tc>
                <a:tc>
                  <a:txBody>
                    <a:bodyPr/>
                    <a:lstStyle/>
                    <a:p>
                      <a:r>
                        <a:rPr lang="en-US" dirty="0"/>
                        <a:t>29</a:t>
                      </a:r>
                    </a:p>
                  </a:txBody>
                  <a:tcPr>
                    <a:solidFill>
                      <a:schemeClr val="tx2"/>
                    </a:solidFill>
                  </a:tcPr>
                </a:tc>
                <a:extLst>
                  <a:ext uri="{0D108BD9-81ED-4DB2-BD59-A6C34878D82A}">
                    <a16:rowId xmlns:a16="http://schemas.microsoft.com/office/drawing/2014/main" val="2227515746"/>
                  </a:ext>
                </a:extLst>
              </a:tr>
            </a:tbl>
          </a:graphicData>
        </a:graphic>
      </p:graphicFrame>
      <p:sp>
        <p:nvSpPr>
          <p:cNvPr id="12" name="TextBox 11">
            <a:extLst>
              <a:ext uri="{FF2B5EF4-FFF2-40B4-BE49-F238E27FC236}">
                <a16:creationId xmlns:a16="http://schemas.microsoft.com/office/drawing/2014/main" id="{4AF120D0-A5E2-849A-CE29-23882C415AF2}"/>
              </a:ext>
            </a:extLst>
          </p:cNvPr>
          <p:cNvSpPr txBox="1"/>
          <p:nvPr/>
        </p:nvSpPr>
        <p:spPr>
          <a:xfrm>
            <a:off x="785091" y="240146"/>
            <a:ext cx="78601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2024 Guaranteed &amp; Viable Curriculum Calendar 3</a:t>
            </a:r>
            <a:r>
              <a:rPr kumimoji="0" lang="en-US" sz="2000" b="1" i="0" u="none" strike="noStrike" kern="1200" cap="none" spc="0" normalizeH="0" baseline="30000" noProof="0" dirty="0">
                <a:ln>
                  <a:noFill/>
                </a:ln>
                <a:solidFill>
                  <a:prstClr val="black"/>
                </a:solidFill>
                <a:effectLst/>
                <a:uLnTx/>
                <a:uFillTx/>
                <a:latin typeface="Aptos" panose="02110004020202020204"/>
                <a:ea typeface="+mn-ea"/>
                <a:cs typeface="+mn-cs"/>
              </a:rPr>
              <a:t>rd</a:t>
            </a: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 Grade ELA</a:t>
            </a:r>
          </a:p>
        </p:txBody>
      </p:sp>
      <p:sp>
        <p:nvSpPr>
          <p:cNvPr id="13" name="TextBox 12">
            <a:extLst>
              <a:ext uri="{FF2B5EF4-FFF2-40B4-BE49-F238E27FC236}">
                <a16:creationId xmlns:a16="http://schemas.microsoft.com/office/drawing/2014/main" id="{B88847EB-E4F7-4605-B7BB-7368CBF3BF36}"/>
              </a:ext>
            </a:extLst>
          </p:cNvPr>
          <p:cNvSpPr txBox="1"/>
          <p:nvPr/>
        </p:nvSpPr>
        <p:spPr>
          <a:xfrm>
            <a:off x="951345" y="3475843"/>
            <a:ext cx="10483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October</a:t>
            </a:r>
          </a:p>
        </p:txBody>
      </p:sp>
      <p:sp>
        <p:nvSpPr>
          <p:cNvPr id="14" name="TextBox 13">
            <a:extLst>
              <a:ext uri="{FF2B5EF4-FFF2-40B4-BE49-F238E27FC236}">
                <a16:creationId xmlns:a16="http://schemas.microsoft.com/office/drawing/2014/main" id="{021EAB5E-B8D5-DA04-1A22-2DC5D5263E3A}"/>
              </a:ext>
            </a:extLst>
          </p:cNvPr>
          <p:cNvSpPr txBox="1"/>
          <p:nvPr/>
        </p:nvSpPr>
        <p:spPr>
          <a:xfrm>
            <a:off x="951345" y="637432"/>
            <a:ext cx="10483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August</a:t>
            </a:r>
          </a:p>
        </p:txBody>
      </p:sp>
      <p:sp>
        <p:nvSpPr>
          <p:cNvPr id="15" name="TextBox 14">
            <a:extLst>
              <a:ext uri="{FF2B5EF4-FFF2-40B4-BE49-F238E27FC236}">
                <a16:creationId xmlns:a16="http://schemas.microsoft.com/office/drawing/2014/main" id="{E3E9B296-99D2-AED9-EF56-996E91F3EA2F}"/>
              </a:ext>
            </a:extLst>
          </p:cNvPr>
          <p:cNvSpPr txBox="1"/>
          <p:nvPr/>
        </p:nvSpPr>
        <p:spPr>
          <a:xfrm>
            <a:off x="5066138" y="3442978"/>
            <a:ext cx="12930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November</a:t>
            </a:r>
          </a:p>
        </p:txBody>
      </p:sp>
      <p:sp>
        <p:nvSpPr>
          <p:cNvPr id="16" name="TextBox 15">
            <a:extLst>
              <a:ext uri="{FF2B5EF4-FFF2-40B4-BE49-F238E27FC236}">
                <a16:creationId xmlns:a16="http://schemas.microsoft.com/office/drawing/2014/main" id="{D31ED582-63E4-0059-A7F1-06ABFF95C28A}"/>
              </a:ext>
            </a:extLst>
          </p:cNvPr>
          <p:cNvSpPr txBox="1"/>
          <p:nvPr/>
        </p:nvSpPr>
        <p:spPr>
          <a:xfrm>
            <a:off x="5066138" y="618714"/>
            <a:ext cx="13438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September</a:t>
            </a:r>
          </a:p>
        </p:txBody>
      </p:sp>
      <p:sp>
        <p:nvSpPr>
          <p:cNvPr id="17" name="TextBox 16">
            <a:extLst>
              <a:ext uri="{FF2B5EF4-FFF2-40B4-BE49-F238E27FC236}">
                <a16:creationId xmlns:a16="http://schemas.microsoft.com/office/drawing/2014/main" id="{85575C10-40B5-2198-CF28-96A2FF4BC42E}"/>
              </a:ext>
            </a:extLst>
          </p:cNvPr>
          <p:cNvSpPr txBox="1"/>
          <p:nvPr/>
        </p:nvSpPr>
        <p:spPr>
          <a:xfrm>
            <a:off x="8917716" y="4817736"/>
            <a:ext cx="215574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Interim 1 ELA Testing window</a:t>
            </a:r>
          </a:p>
        </p:txBody>
      </p:sp>
      <p:sp>
        <p:nvSpPr>
          <p:cNvPr id="18" name="TextBox 17">
            <a:extLst>
              <a:ext uri="{FF2B5EF4-FFF2-40B4-BE49-F238E27FC236}">
                <a16:creationId xmlns:a16="http://schemas.microsoft.com/office/drawing/2014/main" id="{86B15410-97C4-543A-F258-F7CB86FBC219}"/>
              </a:ext>
            </a:extLst>
          </p:cNvPr>
          <p:cNvSpPr txBox="1"/>
          <p:nvPr/>
        </p:nvSpPr>
        <p:spPr>
          <a:xfrm>
            <a:off x="5738086" y="3014657"/>
            <a:ext cx="222596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40 instructional days</a:t>
            </a:r>
          </a:p>
        </p:txBody>
      </p:sp>
      <p:sp>
        <p:nvSpPr>
          <p:cNvPr id="19" name="TextBox 18">
            <a:extLst>
              <a:ext uri="{FF2B5EF4-FFF2-40B4-BE49-F238E27FC236}">
                <a16:creationId xmlns:a16="http://schemas.microsoft.com/office/drawing/2014/main" id="{D68CAE98-4EFF-2C3F-98EA-4363AC2661CF}"/>
              </a:ext>
            </a:extLst>
          </p:cNvPr>
          <p:cNvSpPr txBox="1"/>
          <p:nvPr/>
        </p:nvSpPr>
        <p:spPr>
          <a:xfrm>
            <a:off x="6673270" y="4348020"/>
            <a:ext cx="16048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23 Instructional Days</a:t>
            </a:r>
          </a:p>
        </p:txBody>
      </p:sp>
      <p:sp>
        <p:nvSpPr>
          <p:cNvPr id="20" name="TextBox 19">
            <a:extLst>
              <a:ext uri="{FF2B5EF4-FFF2-40B4-BE49-F238E27FC236}">
                <a16:creationId xmlns:a16="http://schemas.microsoft.com/office/drawing/2014/main" id="{CDFF4879-AF7B-B17D-8A9C-E1C2E06E236A}"/>
              </a:ext>
            </a:extLst>
          </p:cNvPr>
          <p:cNvSpPr txBox="1"/>
          <p:nvPr/>
        </p:nvSpPr>
        <p:spPr>
          <a:xfrm>
            <a:off x="9171709" y="1024129"/>
            <a:ext cx="206894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63 Total Instructional Days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3</a:t>
            </a:r>
            <a:r>
              <a:rPr kumimoji="0" lang="en-US" sz="1800" b="0" i="0" u="none" strike="noStrike" kern="1200" cap="none" spc="0" normalizeH="0" baseline="30000" noProof="0" dirty="0">
                <a:ln>
                  <a:noFill/>
                </a:ln>
                <a:solidFill>
                  <a:prstClr val="black"/>
                </a:solidFill>
                <a:effectLst/>
                <a:uLnTx/>
                <a:uFillTx/>
                <a:latin typeface="Aptos" panose="02110004020202020204"/>
                <a:ea typeface="+mn-ea"/>
                <a:cs typeface="+mn-cs"/>
              </a:rPr>
              <a:t>rd</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Grade ELA =9 standards</a:t>
            </a:r>
          </a:p>
        </p:txBody>
      </p:sp>
      <p:sp>
        <p:nvSpPr>
          <p:cNvPr id="21" name="TextBox 20">
            <a:extLst>
              <a:ext uri="{FF2B5EF4-FFF2-40B4-BE49-F238E27FC236}">
                <a16:creationId xmlns:a16="http://schemas.microsoft.com/office/drawing/2014/main" id="{3AB20217-F2AC-8643-CD9A-B4B04A501750}"/>
              </a:ext>
            </a:extLst>
          </p:cNvPr>
          <p:cNvSpPr txBox="1"/>
          <p:nvPr/>
        </p:nvSpPr>
        <p:spPr>
          <a:xfrm>
            <a:off x="9171709" y="2224458"/>
            <a:ext cx="21557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Aptos" panose="02110004020202020204"/>
                <a:ea typeface="+mn-ea"/>
                <a:cs typeface="+mn-cs"/>
              </a:rPr>
              <a:t>NAVVY (30 mins.) </a:t>
            </a:r>
          </a:p>
        </p:txBody>
      </p:sp>
      <p:sp>
        <p:nvSpPr>
          <p:cNvPr id="22" name="TextBox 21">
            <a:extLst>
              <a:ext uri="{FF2B5EF4-FFF2-40B4-BE49-F238E27FC236}">
                <a16:creationId xmlns:a16="http://schemas.microsoft.com/office/drawing/2014/main" id="{18F62A2F-310A-C90B-A59E-CB494623D5E2}"/>
              </a:ext>
            </a:extLst>
          </p:cNvPr>
          <p:cNvSpPr txBox="1"/>
          <p:nvPr/>
        </p:nvSpPr>
        <p:spPr>
          <a:xfrm>
            <a:off x="9171709" y="2645325"/>
            <a:ext cx="21557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0000"/>
                </a:highlight>
                <a:uLnTx/>
                <a:uFillTx/>
                <a:latin typeface="Aptos" panose="02110004020202020204"/>
                <a:ea typeface="+mn-ea"/>
                <a:cs typeface="+mn-cs"/>
              </a:rPr>
              <a:t>Re-Teach(1 hour) </a:t>
            </a:r>
          </a:p>
        </p:txBody>
      </p:sp>
      <p:sp>
        <p:nvSpPr>
          <p:cNvPr id="23" name="TextBox 22">
            <a:extLst>
              <a:ext uri="{FF2B5EF4-FFF2-40B4-BE49-F238E27FC236}">
                <a16:creationId xmlns:a16="http://schemas.microsoft.com/office/drawing/2014/main" id="{B5C416EC-8935-7B6A-9A0E-45D93757E9DA}"/>
              </a:ext>
            </a:extLst>
          </p:cNvPr>
          <p:cNvSpPr txBox="1"/>
          <p:nvPr/>
        </p:nvSpPr>
        <p:spPr>
          <a:xfrm>
            <a:off x="9171709" y="3153156"/>
            <a:ext cx="236450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63 days – 63 =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Days left over you didn’t stretch it out, negative days you took too long.  </a:t>
            </a:r>
          </a:p>
        </p:txBody>
      </p:sp>
    </p:spTree>
    <p:extLst>
      <p:ext uri="{BB962C8B-B14F-4D97-AF65-F5344CB8AC3E}">
        <p14:creationId xmlns:p14="http://schemas.microsoft.com/office/powerpoint/2010/main" val="1054942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A7830-E8C3-97DE-89A3-BA4D61E60BC0}"/>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BDE62645-6545-101B-0F64-37CD553C09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CAECD-02FE-4C4A-9471-426DCC91B0DD}"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graphicFrame>
        <p:nvGraphicFramePr>
          <p:cNvPr id="4" name="Table 3">
            <a:extLst>
              <a:ext uri="{FF2B5EF4-FFF2-40B4-BE49-F238E27FC236}">
                <a16:creationId xmlns:a16="http://schemas.microsoft.com/office/drawing/2014/main" id="{D248757C-0EA4-7426-7106-3014C1F05001}"/>
              </a:ext>
            </a:extLst>
          </p:cNvPr>
          <p:cNvGraphicFramePr>
            <a:graphicFrameLocks noGrp="1"/>
          </p:cNvGraphicFramePr>
          <p:nvPr/>
        </p:nvGraphicFramePr>
        <p:xfrm>
          <a:off x="1034473" y="1694815"/>
          <a:ext cx="8128000" cy="148336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60923108"/>
                    </a:ext>
                  </a:extLst>
                </a:gridCol>
                <a:gridCol w="1625600">
                  <a:extLst>
                    <a:ext uri="{9D8B030D-6E8A-4147-A177-3AD203B41FA5}">
                      <a16:colId xmlns:a16="http://schemas.microsoft.com/office/drawing/2014/main" val="3545906077"/>
                    </a:ext>
                  </a:extLst>
                </a:gridCol>
                <a:gridCol w="1625600">
                  <a:extLst>
                    <a:ext uri="{9D8B030D-6E8A-4147-A177-3AD203B41FA5}">
                      <a16:colId xmlns:a16="http://schemas.microsoft.com/office/drawing/2014/main" val="4107959140"/>
                    </a:ext>
                  </a:extLst>
                </a:gridCol>
                <a:gridCol w="1625600">
                  <a:extLst>
                    <a:ext uri="{9D8B030D-6E8A-4147-A177-3AD203B41FA5}">
                      <a16:colId xmlns:a16="http://schemas.microsoft.com/office/drawing/2014/main" val="1337557275"/>
                    </a:ext>
                  </a:extLst>
                </a:gridCol>
                <a:gridCol w="1625600">
                  <a:extLst>
                    <a:ext uri="{9D8B030D-6E8A-4147-A177-3AD203B41FA5}">
                      <a16:colId xmlns:a16="http://schemas.microsoft.com/office/drawing/2014/main" val="295003276"/>
                    </a:ext>
                  </a:extLst>
                </a:gridCol>
              </a:tblGrid>
              <a:tr h="370840">
                <a:tc>
                  <a:txBody>
                    <a:bodyPr/>
                    <a:lstStyle/>
                    <a:p>
                      <a:r>
                        <a:rPr lang="en-US" dirty="0"/>
                        <a:t>Monday</a:t>
                      </a:r>
                    </a:p>
                  </a:txBody>
                  <a:tcPr/>
                </a:tc>
                <a:tc>
                  <a:txBody>
                    <a:bodyPr/>
                    <a:lstStyle/>
                    <a:p>
                      <a:r>
                        <a:rPr lang="en-US" dirty="0"/>
                        <a:t>Tuesday</a:t>
                      </a:r>
                    </a:p>
                  </a:txBody>
                  <a:tcPr/>
                </a:tc>
                <a:tc>
                  <a:txBody>
                    <a:bodyPr/>
                    <a:lstStyle/>
                    <a:p>
                      <a:r>
                        <a:rPr lang="en-US" dirty="0"/>
                        <a:t>Wednesday</a:t>
                      </a:r>
                    </a:p>
                  </a:txBody>
                  <a:tcPr/>
                </a:tc>
                <a:tc>
                  <a:txBody>
                    <a:bodyPr/>
                    <a:lstStyle/>
                    <a:p>
                      <a:r>
                        <a:rPr lang="en-US" dirty="0"/>
                        <a:t>Thursday</a:t>
                      </a:r>
                    </a:p>
                  </a:txBody>
                  <a:tcPr/>
                </a:tc>
                <a:tc>
                  <a:txBody>
                    <a:bodyPr/>
                    <a:lstStyle/>
                    <a:p>
                      <a:r>
                        <a:rPr lang="en-US" dirty="0"/>
                        <a:t>Friday</a:t>
                      </a:r>
                    </a:p>
                  </a:txBody>
                  <a:tcPr/>
                </a:tc>
                <a:extLst>
                  <a:ext uri="{0D108BD9-81ED-4DB2-BD59-A6C34878D82A}">
                    <a16:rowId xmlns:a16="http://schemas.microsoft.com/office/drawing/2014/main" val="2607011099"/>
                  </a:ext>
                </a:extLst>
              </a:tr>
              <a:tr h="370840">
                <a:tc>
                  <a:txBody>
                    <a:bodyPr/>
                    <a:lstStyle/>
                    <a:p>
                      <a:r>
                        <a:rPr lang="en-US" dirty="0">
                          <a:highlight>
                            <a:srgbClr val="00FF00"/>
                          </a:highlight>
                        </a:rPr>
                        <a:t>5</a:t>
                      </a:r>
                    </a:p>
                  </a:txBody>
                  <a:tcPr/>
                </a:tc>
                <a:tc>
                  <a:txBody>
                    <a:bodyPr/>
                    <a:lstStyle/>
                    <a:p>
                      <a:r>
                        <a:rPr lang="en-US" dirty="0"/>
                        <a:t>6</a:t>
                      </a:r>
                    </a:p>
                  </a:txBody>
                  <a:tcPr/>
                </a:tc>
                <a:tc>
                  <a:txBody>
                    <a:bodyPr/>
                    <a:lstStyle/>
                    <a:p>
                      <a:r>
                        <a:rPr lang="en-US" dirty="0"/>
                        <a:t>7</a:t>
                      </a:r>
                    </a:p>
                  </a:txBody>
                  <a:tcPr/>
                </a:tc>
                <a:tc>
                  <a:txBody>
                    <a:bodyPr/>
                    <a:lstStyle/>
                    <a:p>
                      <a:r>
                        <a:rPr lang="en-US" dirty="0"/>
                        <a:t>8</a:t>
                      </a:r>
                    </a:p>
                  </a:txBody>
                  <a:tcPr/>
                </a:tc>
                <a:tc>
                  <a:txBody>
                    <a:bodyPr/>
                    <a:lstStyle/>
                    <a:p>
                      <a:r>
                        <a:rPr lang="en-US" dirty="0"/>
                        <a:t>9</a:t>
                      </a:r>
                    </a:p>
                  </a:txBody>
                  <a:tcPr/>
                </a:tc>
                <a:extLst>
                  <a:ext uri="{0D108BD9-81ED-4DB2-BD59-A6C34878D82A}">
                    <a16:rowId xmlns:a16="http://schemas.microsoft.com/office/drawing/2014/main" val="1512043055"/>
                  </a:ext>
                </a:extLst>
              </a:tr>
              <a:tr h="370840">
                <a:tc>
                  <a:txBody>
                    <a:bodyPr/>
                    <a:lstStyle/>
                    <a:p>
                      <a:r>
                        <a:rPr lang="en-US" dirty="0"/>
                        <a:t>12</a:t>
                      </a:r>
                    </a:p>
                  </a:txBody>
                  <a:tcPr/>
                </a:tc>
                <a:tc>
                  <a:txBody>
                    <a:bodyPr/>
                    <a:lstStyle/>
                    <a:p>
                      <a:r>
                        <a:rPr lang="en-US" dirty="0">
                          <a:highlight>
                            <a:srgbClr val="FFFF00"/>
                          </a:highlight>
                        </a:rPr>
                        <a:t>13</a:t>
                      </a:r>
                    </a:p>
                  </a:txBody>
                  <a:tcPr/>
                </a:tc>
                <a:tc>
                  <a:txBody>
                    <a:bodyPr/>
                    <a:lstStyle/>
                    <a:p>
                      <a:r>
                        <a:rPr lang="en-US" dirty="0">
                          <a:highlight>
                            <a:srgbClr val="FF0000"/>
                          </a:highlight>
                        </a:rPr>
                        <a:t>14</a:t>
                      </a:r>
                    </a:p>
                  </a:txBody>
                  <a:tcPr/>
                </a:tc>
                <a:tc>
                  <a:txBody>
                    <a:bodyPr/>
                    <a:lstStyle/>
                    <a:p>
                      <a:r>
                        <a:rPr lang="en-US" dirty="0"/>
                        <a:t>15</a:t>
                      </a:r>
                    </a:p>
                  </a:txBody>
                  <a:tcPr/>
                </a:tc>
                <a:tc>
                  <a:txBody>
                    <a:bodyPr/>
                    <a:lstStyle/>
                    <a:p>
                      <a:r>
                        <a:rPr lang="en-US" dirty="0"/>
                        <a:t>16</a:t>
                      </a:r>
                    </a:p>
                  </a:txBody>
                  <a:tcPr/>
                </a:tc>
                <a:extLst>
                  <a:ext uri="{0D108BD9-81ED-4DB2-BD59-A6C34878D82A}">
                    <a16:rowId xmlns:a16="http://schemas.microsoft.com/office/drawing/2014/main" val="1439686240"/>
                  </a:ext>
                </a:extLst>
              </a:tr>
              <a:tr h="370840">
                <a:tc>
                  <a:txBody>
                    <a:bodyPr/>
                    <a:lstStyle/>
                    <a:p>
                      <a:r>
                        <a:rPr lang="en-US" dirty="0"/>
                        <a:t>19</a:t>
                      </a:r>
                    </a:p>
                  </a:txBody>
                  <a:tcPr/>
                </a:tc>
                <a:tc>
                  <a:txBody>
                    <a:bodyPr/>
                    <a:lstStyle/>
                    <a:p>
                      <a:r>
                        <a:rPr lang="en-US" dirty="0"/>
                        <a:t>20</a:t>
                      </a:r>
                    </a:p>
                  </a:txBody>
                  <a:tcPr/>
                </a:tc>
                <a:tc>
                  <a:txBody>
                    <a:bodyPr/>
                    <a:lstStyle/>
                    <a:p>
                      <a:r>
                        <a:rPr lang="en-US" dirty="0"/>
                        <a:t>21</a:t>
                      </a:r>
                    </a:p>
                  </a:txBody>
                  <a:tcPr/>
                </a:tc>
                <a:tc>
                  <a:txBody>
                    <a:bodyPr/>
                    <a:lstStyle/>
                    <a:p>
                      <a:r>
                        <a:rPr lang="en-US" dirty="0">
                          <a:highlight>
                            <a:srgbClr val="FFFF00"/>
                          </a:highlight>
                        </a:rPr>
                        <a:t>22</a:t>
                      </a:r>
                    </a:p>
                  </a:txBody>
                  <a:tcPr/>
                </a:tc>
                <a:tc>
                  <a:txBody>
                    <a:bodyPr/>
                    <a:lstStyle/>
                    <a:p>
                      <a:r>
                        <a:rPr lang="en-US" dirty="0">
                          <a:highlight>
                            <a:srgbClr val="FF0000"/>
                          </a:highlight>
                        </a:rPr>
                        <a:t>23</a:t>
                      </a:r>
                    </a:p>
                  </a:txBody>
                  <a:tcPr/>
                </a:tc>
                <a:extLst>
                  <a:ext uri="{0D108BD9-81ED-4DB2-BD59-A6C34878D82A}">
                    <a16:rowId xmlns:a16="http://schemas.microsoft.com/office/drawing/2014/main" val="2826265451"/>
                  </a:ext>
                </a:extLst>
              </a:tr>
            </a:tbl>
          </a:graphicData>
        </a:graphic>
      </p:graphicFrame>
      <p:sp>
        <p:nvSpPr>
          <p:cNvPr id="5" name="TextBox 4">
            <a:extLst>
              <a:ext uri="{FF2B5EF4-FFF2-40B4-BE49-F238E27FC236}">
                <a16:creationId xmlns:a16="http://schemas.microsoft.com/office/drawing/2014/main" id="{6A13818F-D194-BE41-1F41-A28B1AA1157D}"/>
              </a:ext>
            </a:extLst>
          </p:cNvPr>
          <p:cNvSpPr txBox="1"/>
          <p:nvPr/>
        </p:nvSpPr>
        <p:spPr>
          <a:xfrm>
            <a:off x="1034473" y="1228436"/>
            <a:ext cx="12469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00FF00"/>
                </a:highlight>
                <a:uLnTx/>
                <a:uFillTx/>
                <a:latin typeface="Aptos" panose="02110004020202020204"/>
                <a:ea typeface="+mn-ea"/>
                <a:cs typeface="+mn-cs"/>
              </a:rPr>
              <a:t>First Day</a:t>
            </a:r>
          </a:p>
        </p:txBody>
      </p:sp>
      <p:sp>
        <p:nvSpPr>
          <p:cNvPr id="6" name="TextBox 5">
            <a:extLst>
              <a:ext uri="{FF2B5EF4-FFF2-40B4-BE49-F238E27FC236}">
                <a16:creationId xmlns:a16="http://schemas.microsoft.com/office/drawing/2014/main" id="{895286E8-E3BB-928D-3387-365D82EAF88A}"/>
              </a:ext>
            </a:extLst>
          </p:cNvPr>
          <p:cNvSpPr txBox="1"/>
          <p:nvPr/>
        </p:nvSpPr>
        <p:spPr>
          <a:xfrm>
            <a:off x="2539999" y="1228436"/>
            <a:ext cx="21557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Aptos" panose="02110004020202020204"/>
                <a:ea typeface="+mn-ea"/>
                <a:cs typeface="+mn-cs"/>
              </a:rPr>
              <a:t>NAVVY (30 mins.) </a:t>
            </a:r>
          </a:p>
        </p:txBody>
      </p:sp>
      <p:pic>
        <p:nvPicPr>
          <p:cNvPr id="7" name="Picture 6">
            <a:extLst>
              <a:ext uri="{FF2B5EF4-FFF2-40B4-BE49-F238E27FC236}">
                <a16:creationId xmlns:a16="http://schemas.microsoft.com/office/drawing/2014/main" id="{1DAA43D2-8119-9E10-2A33-035457C651E1}"/>
              </a:ext>
            </a:extLst>
          </p:cNvPr>
          <p:cNvPicPr>
            <a:picLocks noChangeAspect="1"/>
          </p:cNvPicPr>
          <p:nvPr/>
        </p:nvPicPr>
        <p:blipFill>
          <a:blip r:embed="rId2"/>
          <a:stretch>
            <a:fillRect/>
          </a:stretch>
        </p:blipFill>
        <p:spPr>
          <a:xfrm>
            <a:off x="4807801" y="1228436"/>
            <a:ext cx="2206943" cy="499915"/>
          </a:xfrm>
          <a:prstGeom prst="rect">
            <a:avLst/>
          </a:prstGeom>
        </p:spPr>
      </p:pic>
      <p:sp>
        <p:nvSpPr>
          <p:cNvPr id="8" name="TextBox 7">
            <a:extLst>
              <a:ext uri="{FF2B5EF4-FFF2-40B4-BE49-F238E27FC236}">
                <a16:creationId xmlns:a16="http://schemas.microsoft.com/office/drawing/2014/main" id="{650778EE-FA71-3E4E-5C5E-A6044D5B1223}"/>
              </a:ext>
            </a:extLst>
          </p:cNvPr>
          <p:cNvSpPr txBox="1"/>
          <p:nvPr/>
        </p:nvSpPr>
        <p:spPr>
          <a:xfrm>
            <a:off x="835890" y="3436732"/>
            <a:ext cx="34082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Standard 1: NAVVY &amp; Re-teach</a:t>
            </a:r>
          </a:p>
        </p:txBody>
      </p:sp>
      <p:cxnSp>
        <p:nvCxnSpPr>
          <p:cNvPr id="10" name="Straight Arrow Connector 9">
            <a:extLst>
              <a:ext uri="{FF2B5EF4-FFF2-40B4-BE49-F238E27FC236}">
                <a16:creationId xmlns:a16="http://schemas.microsoft.com/office/drawing/2014/main" id="{A5DA511B-827B-D599-2E1D-C848CF7037F5}"/>
              </a:ext>
            </a:extLst>
          </p:cNvPr>
          <p:cNvCxnSpPr>
            <a:cxnSpLocks/>
          </p:cNvCxnSpPr>
          <p:nvPr/>
        </p:nvCxnSpPr>
        <p:spPr>
          <a:xfrm flipV="1">
            <a:off x="1413164" y="2632364"/>
            <a:ext cx="1302327" cy="7538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97F5BE99-3E0B-D85A-1D78-D73AF67FB342}"/>
              </a:ext>
            </a:extLst>
          </p:cNvPr>
          <p:cNvCxnSpPr>
            <a:cxnSpLocks/>
          </p:cNvCxnSpPr>
          <p:nvPr/>
        </p:nvCxnSpPr>
        <p:spPr>
          <a:xfrm flipV="1">
            <a:off x="1413164" y="2632364"/>
            <a:ext cx="2964872" cy="7538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aphicFrame>
        <p:nvGraphicFramePr>
          <p:cNvPr id="13" name="Table 12">
            <a:extLst>
              <a:ext uri="{FF2B5EF4-FFF2-40B4-BE49-F238E27FC236}">
                <a16:creationId xmlns:a16="http://schemas.microsoft.com/office/drawing/2014/main" id="{639C7024-2AB4-C15E-77D5-1DC8136768B1}"/>
              </a:ext>
            </a:extLst>
          </p:cNvPr>
          <p:cNvGraphicFramePr>
            <a:graphicFrameLocks noGrp="1"/>
          </p:cNvGraphicFramePr>
          <p:nvPr/>
        </p:nvGraphicFramePr>
        <p:xfrm>
          <a:off x="1170708" y="4337396"/>
          <a:ext cx="8811492" cy="2225040"/>
        </p:xfrm>
        <a:graphic>
          <a:graphicData uri="http://schemas.openxmlformats.org/drawingml/2006/table">
            <a:tbl>
              <a:tblPr firstRow="1" bandRow="1">
                <a:tableStyleId>{5940675A-B579-460E-94D1-54222C63F5DA}</a:tableStyleId>
              </a:tblPr>
              <a:tblGrid>
                <a:gridCol w="2202873">
                  <a:extLst>
                    <a:ext uri="{9D8B030D-6E8A-4147-A177-3AD203B41FA5}">
                      <a16:colId xmlns:a16="http://schemas.microsoft.com/office/drawing/2014/main" val="3155583210"/>
                    </a:ext>
                  </a:extLst>
                </a:gridCol>
                <a:gridCol w="2202873">
                  <a:extLst>
                    <a:ext uri="{9D8B030D-6E8A-4147-A177-3AD203B41FA5}">
                      <a16:colId xmlns:a16="http://schemas.microsoft.com/office/drawing/2014/main" val="2643975899"/>
                    </a:ext>
                  </a:extLst>
                </a:gridCol>
                <a:gridCol w="2202873">
                  <a:extLst>
                    <a:ext uri="{9D8B030D-6E8A-4147-A177-3AD203B41FA5}">
                      <a16:colId xmlns:a16="http://schemas.microsoft.com/office/drawing/2014/main" val="2232649070"/>
                    </a:ext>
                  </a:extLst>
                </a:gridCol>
                <a:gridCol w="2202873">
                  <a:extLst>
                    <a:ext uri="{9D8B030D-6E8A-4147-A177-3AD203B41FA5}">
                      <a16:colId xmlns:a16="http://schemas.microsoft.com/office/drawing/2014/main" val="3320569628"/>
                    </a:ext>
                  </a:extLst>
                </a:gridCol>
              </a:tblGrid>
              <a:tr h="370840">
                <a:tc>
                  <a:txBody>
                    <a:bodyPr/>
                    <a:lstStyle/>
                    <a:p>
                      <a:r>
                        <a:rPr lang="en-US" dirty="0"/>
                        <a:t>Month</a:t>
                      </a:r>
                    </a:p>
                  </a:txBody>
                  <a:tcPr/>
                </a:tc>
                <a:tc>
                  <a:txBody>
                    <a:bodyPr/>
                    <a:lstStyle/>
                    <a:p>
                      <a:r>
                        <a:rPr lang="en-US" dirty="0"/>
                        <a:t>Dates</a:t>
                      </a:r>
                    </a:p>
                  </a:txBody>
                  <a:tcPr/>
                </a:tc>
                <a:tc>
                  <a:txBody>
                    <a:bodyPr/>
                    <a:lstStyle/>
                    <a:p>
                      <a:r>
                        <a:rPr lang="en-US" dirty="0"/>
                        <a:t>Standard</a:t>
                      </a:r>
                    </a:p>
                  </a:txBody>
                  <a:tcPr/>
                </a:tc>
                <a:tc>
                  <a:txBody>
                    <a:bodyPr/>
                    <a:lstStyle/>
                    <a:p>
                      <a:r>
                        <a:rPr lang="en-US" dirty="0"/>
                        <a:t>NAVVY</a:t>
                      </a:r>
                    </a:p>
                  </a:txBody>
                  <a:tcPr/>
                </a:tc>
                <a:extLst>
                  <a:ext uri="{0D108BD9-81ED-4DB2-BD59-A6C34878D82A}">
                    <a16:rowId xmlns:a16="http://schemas.microsoft.com/office/drawing/2014/main" val="863101273"/>
                  </a:ext>
                </a:extLst>
              </a:tr>
              <a:tr h="370840">
                <a:tc>
                  <a:txBody>
                    <a:bodyPr/>
                    <a:lstStyle/>
                    <a:p>
                      <a:r>
                        <a:rPr lang="en-US" dirty="0"/>
                        <a:t>August</a:t>
                      </a:r>
                    </a:p>
                  </a:txBody>
                  <a:tcPr/>
                </a:tc>
                <a:tc>
                  <a:txBody>
                    <a:bodyPr/>
                    <a:lstStyle/>
                    <a:p>
                      <a:r>
                        <a:rPr lang="en-US" dirty="0"/>
                        <a:t>Aug. 6 – 13</a:t>
                      </a:r>
                    </a:p>
                  </a:txBody>
                  <a:tcPr/>
                </a:tc>
                <a:tc>
                  <a:txBody>
                    <a:bodyPr/>
                    <a:lstStyle/>
                    <a:p>
                      <a:r>
                        <a:rPr lang="en-US" dirty="0"/>
                        <a:t>R.BIE.3.RL.???</a:t>
                      </a:r>
                    </a:p>
                  </a:txBody>
                  <a:tcPr/>
                </a:tc>
                <a:tc>
                  <a:txBody>
                    <a:bodyPr/>
                    <a:lstStyle/>
                    <a:p>
                      <a:r>
                        <a:rPr lang="en-US" dirty="0"/>
                        <a:t>Aug. 13</a:t>
                      </a:r>
                    </a:p>
                  </a:txBody>
                  <a:tcPr/>
                </a:tc>
                <a:extLst>
                  <a:ext uri="{0D108BD9-81ED-4DB2-BD59-A6C34878D82A}">
                    <a16:rowId xmlns:a16="http://schemas.microsoft.com/office/drawing/2014/main" val="2019934668"/>
                  </a:ext>
                </a:extLst>
              </a:tr>
              <a:tr h="370840">
                <a:tc>
                  <a:txBody>
                    <a:bodyPr/>
                    <a:lstStyle/>
                    <a:p>
                      <a:endParaRPr lang="en-US" dirty="0"/>
                    </a:p>
                  </a:txBody>
                  <a:tcPr/>
                </a:tc>
                <a:tc>
                  <a:txBody>
                    <a:bodyPr/>
                    <a:lstStyle/>
                    <a:p>
                      <a:r>
                        <a:rPr lang="en-US" dirty="0"/>
                        <a:t>Aug. 15 - 23</a:t>
                      </a:r>
                    </a:p>
                  </a:txBody>
                  <a:tcPr/>
                </a:tc>
                <a:tc>
                  <a:txBody>
                    <a:bodyPr/>
                    <a:lstStyle/>
                    <a:p>
                      <a:r>
                        <a:rPr lang="en-US" dirty="0"/>
                        <a:t>R.BIE.3.RI.???</a:t>
                      </a:r>
                    </a:p>
                  </a:txBody>
                  <a:tcPr/>
                </a:tc>
                <a:tc>
                  <a:txBody>
                    <a:bodyPr/>
                    <a:lstStyle/>
                    <a:p>
                      <a:r>
                        <a:rPr lang="en-US" dirty="0"/>
                        <a:t>Aug. 22</a:t>
                      </a:r>
                    </a:p>
                  </a:txBody>
                  <a:tcPr/>
                </a:tc>
                <a:extLst>
                  <a:ext uri="{0D108BD9-81ED-4DB2-BD59-A6C34878D82A}">
                    <a16:rowId xmlns:a16="http://schemas.microsoft.com/office/drawing/2014/main" val="1662608997"/>
                  </a:ext>
                </a:extLst>
              </a:tr>
              <a:tr h="370840">
                <a:tc>
                  <a:txBody>
                    <a:bodyPr/>
                    <a:lstStyle/>
                    <a:p>
                      <a:r>
                        <a:rPr lang="en-US" dirty="0"/>
                        <a:t>September</a:t>
                      </a:r>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738931607"/>
                  </a:ext>
                </a:extLst>
              </a:tr>
              <a:tr h="370840">
                <a:tc>
                  <a:txBody>
                    <a:bodyPr/>
                    <a:lstStyle/>
                    <a:p>
                      <a:r>
                        <a:rPr lang="en-US" dirty="0"/>
                        <a:t>October</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071726013"/>
                  </a:ext>
                </a:extLst>
              </a:tr>
              <a:tr h="370840">
                <a:tc>
                  <a:txBody>
                    <a:bodyPr/>
                    <a:lstStyle/>
                    <a:p>
                      <a:r>
                        <a:rPr lang="en-US" dirty="0"/>
                        <a:t>November</a:t>
                      </a:r>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252280068"/>
                  </a:ext>
                </a:extLst>
              </a:tr>
            </a:tbl>
          </a:graphicData>
        </a:graphic>
      </p:graphicFrame>
      <p:sp>
        <p:nvSpPr>
          <p:cNvPr id="14" name="TextBox 13">
            <a:extLst>
              <a:ext uri="{FF2B5EF4-FFF2-40B4-BE49-F238E27FC236}">
                <a16:creationId xmlns:a16="http://schemas.microsoft.com/office/drawing/2014/main" id="{7C17808C-C25D-5505-14A3-D91B5053A076}"/>
              </a:ext>
            </a:extLst>
          </p:cNvPr>
          <p:cNvSpPr txBox="1"/>
          <p:nvPr/>
        </p:nvSpPr>
        <p:spPr>
          <a:xfrm>
            <a:off x="1117874" y="3915334"/>
            <a:ext cx="7379854" cy="3685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Teacher:________________________Grade_____Content:________________</a:t>
            </a:r>
          </a:p>
        </p:txBody>
      </p:sp>
      <p:sp>
        <p:nvSpPr>
          <p:cNvPr id="17" name="TextBox 16">
            <a:extLst>
              <a:ext uri="{FF2B5EF4-FFF2-40B4-BE49-F238E27FC236}">
                <a16:creationId xmlns:a16="http://schemas.microsoft.com/office/drawing/2014/main" id="{81609B30-F8E6-F51E-282A-CE89D6C55FB6}"/>
              </a:ext>
            </a:extLst>
          </p:cNvPr>
          <p:cNvSpPr txBox="1"/>
          <p:nvPr/>
        </p:nvSpPr>
        <p:spPr>
          <a:xfrm>
            <a:off x="1034473" y="295564"/>
            <a:ext cx="82850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1</a:t>
            </a:r>
            <a:r>
              <a:rPr kumimoji="0" lang="en-US" sz="2400" b="0" i="0" u="none" strike="noStrike" kern="1200" cap="none" spc="0" normalizeH="0" baseline="30000" noProof="0" dirty="0">
                <a:ln>
                  <a:noFill/>
                </a:ln>
                <a:solidFill>
                  <a:prstClr val="black"/>
                </a:solidFill>
                <a:effectLst/>
                <a:uLnTx/>
                <a:uFillTx/>
                <a:latin typeface="Aptos" panose="02110004020202020204"/>
                <a:ea typeface="+mn-ea"/>
                <a:cs typeface="+mn-cs"/>
              </a:rPr>
              <a:t>st</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Document to Submit to Department Heads by </a:t>
            </a:r>
            <a:r>
              <a:rPr kumimoji="0" lang="en-US" sz="2400" b="0" i="0" u="none" strike="noStrike" kern="1200" cap="none" spc="0" normalizeH="0" baseline="0" noProof="0" dirty="0">
                <a:ln>
                  <a:noFill/>
                </a:ln>
                <a:solidFill>
                  <a:prstClr val="black"/>
                </a:solidFill>
                <a:effectLst/>
                <a:highlight>
                  <a:srgbClr val="FFFF00"/>
                </a:highlight>
                <a:uLnTx/>
                <a:uFillTx/>
                <a:latin typeface="Aptos" panose="02110004020202020204"/>
                <a:ea typeface="+mn-ea"/>
                <a:cs typeface="+mn-cs"/>
              </a:rPr>
              <a:t>August 9th</a:t>
            </a:r>
          </a:p>
        </p:txBody>
      </p:sp>
      <p:sp>
        <p:nvSpPr>
          <p:cNvPr id="22" name="Arrow: Curved Left 21">
            <a:extLst>
              <a:ext uri="{FF2B5EF4-FFF2-40B4-BE49-F238E27FC236}">
                <a16:creationId xmlns:a16="http://schemas.microsoft.com/office/drawing/2014/main" id="{24941404-E1B4-B657-1C21-60229AA4C026}"/>
              </a:ext>
            </a:extLst>
          </p:cNvPr>
          <p:cNvSpPr/>
          <p:nvPr/>
        </p:nvSpPr>
        <p:spPr>
          <a:xfrm rot="20660983">
            <a:off x="9799183" y="34151"/>
            <a:ext cx="1758213" cy="4962118"/>
          </a:xfrm>
          <a:prstGeom prst="curvedLeftArrow">
            <a:avLst>
              <a:gd name="adj1" fmla="val 20169"/>
              <a:gd name="adj2" fmla="val 53856"/>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244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17"/>
                                        </p:tgtEl>
                                      </p:cBhvr>
                                    </p:animEffect>
                                    <p:anim calcmode="lin" valueType="num">
                                      <p:cBhvr>
                                        <p:cTn id="7" dur="2000"/>
                                        <p:tgtEl>
                                          <p:spTgt spid="1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17"/>
                                        </p:tgtEl>
                                        <p:attrNameLst>
                                          <p:attrName>ppt_h</p:attrName>
                                        </p:attrNameLst>
                                      </p:cBhvr>
                                      <p:tavLst>
                                        <p:tav tm="0">
                                          <p:val>
                                            <p:strVal val="ppt_h"/>
                                          </p:val>
                                        </p:tav>
                                        <p:tav tm="100000">
                                          <p:val>
                                            <p:strVal val="ppt_h"/>
                                          </p:val>
                                        </p:tav>
                                      </p:tavLst>
                                    </p:anim>
                                    <p:set>
                                      <p:cBhvr>
                                        <p:cTn id="9"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Official BIE Central Office Theme">
  <a:themeElements>
    <a:clrScheme name="BIE Color Palette">
      <a:dk1>
        <a:srgbClr val="0F6460"/>
      </a:dk1>
      <a:lt1>
        <a:sysClr val="window" lastClr="FFFFFF"/>
      </a:lt1>
      <a:dk2>
        <a:srgbClr val="9C3D10"/>
      </a:dk2>
      <a:lt2>
        <a:srgbClr val="E66F0E"/>
      </a:lt2>
      <a:accent1>
        <a:srgbClr val="008480"/>
      </a:accent1>
      <a:accent2>
        <a:srgbClr val="E5A000"/>
      </a:accent2>
      <a:accent3>
        <a:srgbClr val="008480"/>
      </a:accent3>
      <a:accent4>
        <a:srgbClr val="D54309"/>
      </a:accent4>
      <a:accent5>
        <a:srgbClr val="6FBAB3"/>
      </a:accent5>
      <a:accent6>
        <a:srgbClr val="FFBE2E"/>
      </a:accent6>
      <a:hlink>
        <a:srgbClr val="008480"/>
      </a:hlink>
      <a:folHlink>
        <a:srgbClr val="7F7F7F"/>
      </a:folHlink>
    </a:clrScheme>
    <a:fontScheme name="BIE Typography">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E SLIDE 16.9 Central Office Template" id="{53814AE9-C34D-487C-A598-234C3E8D71C1}" vid="{360D394E-2229-4247-B7FB-4CFFBDB12F9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412</Words>
  <Application>Microsoft Office PowerPoint</Application>
  <PresentationFormat>Widescreen</PresentationFormat>
  <Paragraphs>178</Paragraphs>
  <Slides>5</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vt:i4>
      </vt:variant>
    </vt:vector>
  </HeadingPairs>
  <TitlesOfParts>
    <vt:vector size="14" baseType="lpstr">
      <vt:lpstr>Aptos</vt:lpstr>
      <vt:lpstr>Aptos Display</vt:lpstr>
      <vt:lpstr>Arial</vt:lpstr>
      <vt:lpstr>Calibri</vt:lpstr>
      <vt:lpstr>Google Sans</vt:lpstr>
      <vt:lpstr>Lato</vt:lpstr>
      <vt:lpstr>Trebuchet MS</vt:lpstr>
      <vt:lpstr>Official BIE Central Office Theme</vt:lpstr>
      <vt:lpstr>1_Office Theme</vt:lpstr>
      <vt:lpstr>Calendaring the Standards</vt:lpstr>
      <vt:lpstr>gUARANTEED</vt:lpstr>
      <vt:lpstr>Viable</vt:lpstr>
      <vt:lpstr>Guaranteed &amp; Viable Curriculum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Clauschee, Douglas</dc:creator>
  <cp:lastModifiedBy>Clauschee, Douglas</cp:lastModifiedBy>
  <cp:revision>1</cp:revision>
  <dcterms:created xsi:type="dcterms:W3CDTF">2024-08-08T05:41:15Z</dcterms:created>
  <dcterms:modified xsi:type="dcterms:W3CDTF">2024-08-08T05:42:11Z</dcterms:modified>
</cp:coreProperties>
</file>